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8492c0139840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0a5cb3b0754fa7"/>
  </p:sldMasterIdLst>
  <p:sldIdLst>
    <p:sldId xmlns:r="http://schemas.openxmlformats.org/officeDocument/2006/relationships" id="256" r:id="R38214434decd4f8b"/>
    <p:sldId xmlns:r="http://schemas.openxmlformats.org/officeDocument/2006/relationships" id="257" r:id="Rdf5431f45fb94217"/>
    <p:sldId xmlns:r="http://schemas.openxmlformats.org/officeDocument/2006/relationships" id="258" r:id="R92bcb78c27074d35"/>
    <p:sldId xmlns:r="http://schemas.openxmlformats.org/officeDocument/2006/relationships" id="259" r:id="R87d07b548fb24bf8"/>
    <p:sldId xmlns:r="http://schemas.openxmlformats.org/officeDocument/2006/relationships" id="260" r:id="R90a9c5ab44944240"/>
    <p:sldId xmlns:r="http://schemas.openxmlformats.org/officeDocument/2006/relationships" id="261" r:id="Rb5f042b9635a4ed9"/>
    <p:sldId xmlns:r="http://schemas.openxmlformats.org/officeDocument/2006/relationships" id="262" r:id="Rd37e29efbd8d47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0a5cb3b0754fa7" /><Relationship Type="http://schemas.openxmlformats.org/officeDocument/2006/relationships/slide" Target="/ppt/slides/slide1.xml" Id="R38214434decd4f8b" /><Relationship Type="http://schemas.openxmlformats.org/officeDocument/2006/relationships/slide" Target="/ppt/slides/slide2.xml" Id="Rdf5431f45fb94217" /><Relationship Type="http://schemas.openxmlformats.org/officeDocument/2006/relationships/slide" Target="/ppt/slides/slide3.xml" Id="R92bcb78c27074d35" /><Relationship Type="http://schemas.openxmlformats.org/officeDocument/2006/relationships/slide" Target="/ppt/slides/slide4.xml" Id="R87d07b548fb24bf8" /><Relationship Type="http://schemas.openxmlformats.org/officeDocument/2006/relationships/slide" Target="/ppt/slides/slide5.xml" Id="R90a9c5ab44944240" /><Relationship Type="http://schemas.openxmlformats.org/officeDocument/2006/relationships/slide" Target="/ppt/slides/slide6.xml" Id="Rb5f042b9635a4ed9" /><Relationship Type="http://schemas.openxmlformats.org/officeDocument/2006/relationships/slide" Target="/ppt/slides/slide7.xml" Id="Rd37e29efbd8d47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7b79fa0f343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a10309deb4bc2" /><Relationship Type="http://schemas.openxmlformats.org/officeDocument/2006/relationships/theme" Target="/ppt/slideMasters/theme/theme1.xml" Id="R7f59a2886cad45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1a10309deb4b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559b1fbd34a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875a26fd746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3cd7a36ee49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160cf9d1a48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d28a957654a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ba80ea7f043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d1000f2d842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SKOGGATA 19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SKOGGATA 19 EIENDOMSINVEST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−365 957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−54 243 630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−12 732 329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1 676 669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HANS MARTIN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EYVIND HOLT AS  –  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TOYA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PHR HOLDING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STORETIND AS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Property, Management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923 242 597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