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554534ad9246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5490936e7646da"/>
  </p:sldMasterIdLst>
  <p:sldIdLst>
    <p:sldId xmlns:r="http://schemas.openxmlformats.org/officeDocument/2006/relationships" id="256" r:id="Ra3aa283ef4214bad"/>
    <p:sldId xmlns:r="http://schemas.openxmlformats.org/officeDocument/2006/relationships" id="257" r:id="R5b2224016aa24e51"/>
    <p:sldId xmlns:r="http://schemas.openxmlformats.org/officeDocument/2006/relationships" id="258" r:id="R955802791ec448d1"/>
    <p:sldId xmlns:r="http://schemas.openxmlformats.org/officeDocument/2006/relationships" id="259" r:id="Rc5634992c929410b"/>
    <p:sldId xmlns:r="http://schemas.openxmlformats.org/officeDocument/2006/relationships" id="260" r:id="R85ac280d8c6847ff"/>
    <p:sldId xmlns:r="http://schemas.openxmlformats.org/officeDocument/2006/relationships" id="261" r:id="R220d2271e1f94e63"/>
    <p:sldId xmlns:r="http://schemas.openxmlformats.org/officeDocument/2006/relationships" id="262" r:id="Rf32a191281464d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5490936e7646da" /><Relationship Type="http://schemas.openxmlformats.org/officeDocument/2006/relationships/slide" Target="/ppt/slides/slide1.xml" Id="Ra3aa283ef4214bad" /><Relationship Type="http://schemas.openxmlformats.org/officeDocument/2006/relationships/slide" Target="/ppt/slides/slide2.xml" Id="R5b2224016aa24e51" /><Relationship Type="http://schemas.openxmlformats.org/officeDocument/2006/relationships/slide" Target="/ppt/slides/slide3.xml" Id="R955802791ec448d1" /><Relationship Type="http://schemas.openxmlformats.org/officeDocument/2006/relationships/slide" Target="/ppt/slides/slide4.xml" Id="Rc5634992c929410b" /><Relationship Type="http://schemas.openxmlformats.org/officeDocument/2006/relationships/slide" Target="/ppt/slides/slide5.xml" Id="R85ac280d8c6847ff" /><Relationship Type="http://schemas.openxmlformats.org/officeDocument/2006/relationships/slide" Target="/ppt/slides/slide6.xml" Id="R220d2271e1f94e63" /><Relationship Type="http://schemas.openxmlformats.org/officeDocument/2006/relationships/slide" Target="/ppt/slides/slide7.xml" Id="Rf32a191281464d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b7345951b440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c461c01714ed9" /><Relationship Type="http://schemas.openxmlformats.org/officeDocument/2006/relationships/theme" Target="/ppt/slideMasters/theme/theme1.xml" Id="R8df9a74d21cf4b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4c461c01714e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88301b54346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6e424e2344c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437b9783646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30b36644647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4954a96a144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96008910749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4c158aac84d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KSP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KSP HOLDING AS ble etablert [år] og holder til i Våler I Østfold.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690 931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1 062 108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1 062 108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 STADVEN PEDERSEN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Kenneth Stadven Pedersen, Borgaråsen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1592 Våler I Østfold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923 316 167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KSP HOLDING AS</a:t>
            </a:r>
          </a:p>
        </p:txBody>
      </p:sp>
    </p:spTree>
  </p:cSld>
  <p:clrMapOvr>
    <a:masterClrMapping xmlns:a="http://schemas.openxmlformats.org/drawingml/2006/main"/>
  </p:clrMapOvr>
</p:sld>
</file>