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ff39f5be5a46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542f3187fa4934"/>
  </p:sldMasterIdLst>
  <p:sldIdLst>
    <p:sldId xmlns:r="http://schemas.openxmlformats.org/officeDocument/2006/relationships" id="256" r:id="Rc7dedaad378a4370"/>
    <p:sldId xmlns:r="http://schemas.openxmlformats.org/officeDocument/2006/relationships" id="257" r:id="R4637ffab74a748dd"/>
    <p:sldId xmlns:r="http://schemas.openxmlformats.org/officeDocument/2006/relationships" id="258" r:id="R4eea4f1ee81949e3"/>
    <p:sldId xmlns:r="http://schemas.openxmlformats.org/officeDocument/2006/relationships" id="259" r:id="R1e1d7090d5c6414a"/>
    <p:sldId xmlns:r="http://schemas.openxmlformats.org/officeDocument/2006/relationships" id="260" r:id="R9ec220e6704a41db"/>
    <p:sldId xmlns:r="http://schemas.openxmlformats.org/officeDocument/2006/relationships" id="261" r:id="R93217a6cceca4832"/>
    <p:sldId xmlns:r="http://schemas.openxmlformats.org/officeDocument/2006/relationships" id="262" r:id="Rd104e51de69d4c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542f3187fa4934" /><Relationship Type="http://schemas.openxmlformats.org/officeDocument/2006/relationships/slide" Target="/ppt/slides/slide1.xml" Id="Rc7dedaad378a4370" /><Relationship Type="http://schemas.openxmlformats.org/officeDocument/2006/relationships/slide" Target="/ppt/slides/slide2.xml" Id="R4637ffab74a748dd" /><Relationship Type="http://schemas.openxmlformats.org/officeDocument/2006/relationships/slide" Target="/ppt/slides/slide3.xml" Id="R4eea4f1ee81949e3" /><Relationship Type="http://schemas.openxmlformats.org/officeDocument/2006/relationships/slide" Target="/ppt/slides/slide4.xml" Id="R1e1d7090d5c6414a" /><Relationship Type="http://schemas.openxmlformats.org/officeDocument/2006/relationships/slide" Target="/ppt/slides/slide5.xml" Id="R9ec220e6704a41db" /><Relationship Type="http://schemas.openxmlformats.org/officeDocument/2006/relationships/slide" Target="/ppt/slides/slide6.xml" Id="R93217a6cceca4832" /><Relationship Type="http://schemas.openxmlformats.org/officeDocument/2006/relationships/slide" Target="/ppt/slides/slide7.xml" Id="Rd104e51de69d4c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a48dbebf8046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c52f847754d69" /><Relationship Type="http://schemas.openxmlformats.org/officeDocument/2006/relationships/theme" Target="/ppt/slideMasters/theme/theme1.xml" Id="Rfc8a561c052b4c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4c52f847754d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bf727b8004e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d243130a243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61177bee647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1786fd12c48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2d52edcff4d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b797836a443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29f2422004d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 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 MOTOR AS ble etablert [år] og holder til i Nordfjordeid.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23 662 995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624 674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11 693 841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22 036 732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SØLVBERG HOLDING AS  –  97,5 %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SØRLAND HÅKON P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Mallakoff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6770 Nordfjordeid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57860119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923 340 521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