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3e73322461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8a05ed10e44cf"/>
  </p:sldMasterIdLst>
  <p:sldIdLst>
    <p:sldId xmlns:r="http://schemas.openxmlformats.org/officeDocument/2006/relationships" id="256" r:id="R26727e1586634105"/>
    <p:sldId xmlns:r="http://schemas.openxmlformats.org/officeDocument/2006/relationships" id="257" r:id="R480aaed6013e4bd8"/>
    <p:sldId xmlns:r="http://schemas.openxmlformats.org/officeDocument/2006/relationships" id="258" r:id="Rda5fc5aef8b74512"/>
    <p:sldId xmlns:r="http://schemas.openxmlformats.org/officeDocument/2006/relationships" id="259" r:id="R4bef417a94514c0b"/>
    <p:sldId xmlns:r="http://schemas.openxmlformats.org/officeDocument/2006/relationships" id="260" r:id="Rff7d0d65b46a46fd"/>
    <p:sldId xmlns:r="http://schemas.openxmlformats.org/officeDocument/2006/relationships" id="261" r:id="Rb81443c4c2f647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8a05ed10e44cf" /><Relationship Type="http://schemas.openxmlformats.org/officeDocument/2006/relationships/slide" Target="/ppt/slides/slide1.xml" Id="R26727e1586634105" /><Relationship Type="http://schemas.openxmlformats.org/officeDocument/2006/relationships/slide" Target="/ppt/slides/slide2.xml" Id="R480aaed6013e4bd8" /><Relationship Type="http://schemas.openxmlformats.org/officeDocument/2006/relationships/slide" Target="/ppt/slides/slide3.xml" Id="Rda5fc5aef8b74512" /><Relationship Type="http://schemas.openxmlformats.org/officeDocument/2006/relationships/slide" Target="/ppt/slides/slide4.xml" Id="R4bef417a94514c0b" /><Relationship Type="http://schemas.openxmlformats.org/officeDocument/2006/relationships/slide" Target="/ppt/slides/slide5.xml" Id="Rff7d0d65b46a46fd" /><Relationship Type="http://schemas.openxmlformats.org/officeDocument/2006/relationships/slide" Target="/ppt/slides/slide6.xml" Id="Rb81443c4c2f647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8c5ce076b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6c88b1e764302" /><Relationship Type="http://schemas.openxmlformats.org/officeDocument/2006/relationships/theme" Target="/ppt/slideMasters/theme/theme1.xml" Id="R29da2add7263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6c88b1e7643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c5875440b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45347e524d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88a3153a40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33a69a65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f4bafb8f8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5cafb76a42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