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3c02e44cb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169794747453e"/>
  </p:sldMasterIdLst>
  <p:sldIdLst>
    <p:sldId xmlns:r="http://schemas.openxmlformats.org/officeDocument/2006/relationships" id="256" r:id="R942c0f7de6f14c09"/>
    <p:sldId xmlns:r="http://schemas.openxmlformats.org/officeDocument/2006/relationships" id="257" r:id="R694d546287ac484f"/>
    <p:sldId xmlns:r="http://schemas.openxmlformats.org/officeDocument/2006/relationships" id="258" r:id="Re4caef14d85c4e05"/>
    <p:sldId xmlns:r="http://schemas.openxmlformats.org/officeDocument/2006/relationships" id="259" r:id="R4257fc8a44a442d7"/>
    <p:sldId xmlns:r="http://schemas.openxmlformats.org/officeDocument/2006/relationships" id="260" r:id="Rcbd6ae5758874186"/>
    <p:sldId xmlns:r="http://schemas.openxmlformats.org/officeDocument/2006/relationships" id="261" r:id="R86f507c48c41498a"/>
    <p:sldId xmlns:r="http://schemas.openxmlformats.org/officeDocument/2006/relationships" id="262" r:id="Re63953676d3e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169794747453e" /><Relationship Type="http://schemas.openxmlformats.org/officeDocument/2006/relationships/slide" Target="/ppt/slides/slide1.xml" Id="R942c0f7de6f14c09" /><Relationship Type="http://schemas.openxmlformats.org/officeDocument/2006/relationships/slide" Target="/ppt/slides/slide2.xml" Id="R694d546287ac484f" /><Relationship Type="http://schemas.openxmlformats.org/officeDocument/2006/relationships/slide" Target="/ppt/slides/slide3.xml" Id="Re4caef14d85c4e05" /><Relationship Type="http://schemas.openxmlformats.org/officeDocument/2006/relationships/slide" Target="/ppt/slides/slide4.xml" Id="R4257fc8a44a442d7" /><Relationship Type="http://schemas.openxmlformats.org/officeDocument/2006/relationships/slide" Target="/ppt/slides/slide5.xml" Id="Rcbd6ae5758874186" /><Relationship Type="http://schemas.openxmlformats.org/officeDocument/2006/relationships/slide" Target="/ppt/slides/slide6.xml" Id="R86f507c48c41498a" /><Relationship Type="http://schemas.openxmlformats.org/officeDocument/2006/relationships/slide" Target="/ppt/slides/slide7.xml" Id="Re63953676d3e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1a1406aba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028bed87d4904" /><Relationship Type="http://schemas.openxmlformats.org/officeDocument/2006/relationships/theme" Target="/ppt/slideMasters/theme/theme1.xml" Id="Rfd0b16d7c4e440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028bed87d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b0079edef43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e15ba11c6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4ea17017f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f4792dc643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32ed79505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8c095caa8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0916b6e1c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ALFANOR 19195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19195 AS ble etablert [år] og holder til i Klavestadhaugen.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13 353 567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404 337 258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416 524 538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LINDSTAD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Sandstadveien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1743 Klavestadhaugen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