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dfd320da5943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9dda80d743485a"/>
  </p:sldMasterIdLst>
  <p:sldIdLst>
    <p:sldId xmlns:r="http://schemas.openxmlformats.org/officeDocument/2006/relationships" id="256" r:id="R7476bb441bb14114"/>
    <p:sldId xmlns:r="http://schemas.openxmlformats.org/officeDocument/2006/relationships" id="257" r:id="R0c780c805ba64f5e"/>
    <p:sldId xmlns:r="http://schemas.openxmlformats.org/officeDocument/2006/relationships" id="258" r:id="R55aa0dde4ad44bb0"/>
    <p:sldId xmlns:r="http://schemas.openxmlformats.org/officeDocument/2006/relationships" id="259" r:id="R6c4ce394af8a4828"/>
    <p:sldId xmlns:r="http://schemas.openxmlformats.org/officeDocument/2006/relationships" id="260" r:id="R5f122a4297ea4845"/>
    <p:sldId xmlns:r="http://schemas.openxmlformats.org/officeDocument/2006/relationships" id="261" r:id="R3c0fb7b42a694c91"/>
    <p:sldId xmlns:r="http://schemas.openxmlformats.org/officeDocument/2006/relationships" id="262" r:id="R4e5f40cd075c40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9dda80d743485a" /><Relationship Type="http://schemas.openxmlformats.org/officeDocument/2006/relationships/slide" Target="/ppt/slides/slide1.xml" Id="R7476bb441bb14114" /><Relationship Type="http://schemas.openxmlformats.org/officeDocument/2006/relationships/slide" Target="/ppt/slides/slide2.xml" Id="R0c780c805ba64f5e" /><Relationship Type="http://schemas.openxmlformats.org/officeDocument/2006/relationships/slide" Target="/ppt/slides/slide3.xml" Id="R55aa0dde4ad44bb0" /><Relationship Type="http://schemas.openxmlformats.org/officeDocument/2006/relationships/slide" Target="/ppt/slides/slide4.xml" Id="R6c4ce394af8a4828" /><Relationship Type="http://schemas.openxmlformats.org/officeDocument/2006/relationships/slide" Target="/ppt/slides/slide5.xml" Id="R5f122a4297ea4845" /><Relationship Type="http://schemas.openxmlformats.org/officeDocument/2006/relationships/slide" Target="/ppt/slides/slide6.xml" Id="R3c0fb7b42a694c91" /><Relationship Type="http://schemas.openxmlformats.org/officeDocument/2006/relationships/slide" Target="/ppt/slides/slide7.xml" Id="R4e5f40cd075c40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4c29629efe4f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1b0a0152e40ee" /><Relationship Type="http://schemas.openxmlformats.org/officeDocument/2006/relationships/theme" Target="/ppt/slideMasters/theme/theme1.xml" Id="Re88f7a2d1b8a44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71b0a0152e40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e095023614b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7570c7a2046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7139d9d1c46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c0247cea14e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fff6f120f44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df597578c48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43ea9c90d49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72 248 771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2 691 952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26 864 892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43 219 112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SKAGERRAK-HOLDING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923 366 113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