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76f1d738b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d30cd511a450c"/>
  </p:sldMasterIdLst>
  <p:sldIdLst>
    <p:sldId xmlns:r="http://schemas.openxmlformats.org/officeDocument/2006/relationships" id="256" r:id="R2f8565782d904a21"/>
    <p:sldId xmlns:r="http://schemas.openxmlformats.org/officeDocument/2006/relationships" id="257" r:id="R9725e2f7db8f4599"/>
    <p:sldId xmlns:r="http://schemas.openxmlformats.org/officeDocument/2006/relationships" id="258" r:id="R76babdaacbaf4d1a"/>
    <p:sldId xmlns:r="http://schemas.openxmlformats.org/officeDocument/2006/relationships" id="259" r:id="R2c6d5add7a774654"/>
    <p:sldId xmlns:r="http://schemas.openxmlformats.org/officeDocument/2006/relationships" id="260" r:id="R325d404e1d53495b"/>
    <p:sldId xmlns:r="http://schemas.openxmlformats.org/officeDocument/2006/relationships" id="261" r:id="R821dbc5eba1b497d"/>
    <p:sldId xmlns:r="http://schemas.openxmlformats.org/officeDocument/2006/relationships" id="262" r:id="R866052bf4bd0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d30cd511a450c" /><Relationship Type="http://schemas.openxmlformats.org/officeDocument/2006/relationships/slide" Target="/ppt/slides/slide1.xml" Id="R2f8565782d904a21" /><Relationship Type="http://schemas.openxmlformats.org/officeDocument/2006/relationships/slide" Target="/ppt/slides/slide2.xml" Id="R9725e2f7db8f4599" /><Relationship Type="http://schemas.openxmlformats.org/officeDocument/2006/relationships/slide" Target="/ppt/slides/slide3.xml" Id="R76babdaacbaf4d1a" /><Relationship Type="http://schemas.openxmlformats.org/officeDocument/2006/relationships/slide" Target="/ppt/slides/slide4.xml" Id="R2c6d5add7a774654" /><Relationship Type="http://schemas.openxmlformats.org/officeDocument/2006/relationships/slide" Target="/ppt/slides/slide5.xml" Id="R325d404e1d53495b" /><Relationship Type="http://schemas.openxmlformats.org/officeDocument/2006/relationships/slide" Target="/ppt/slides/slide6.xml" Id="R821dbc5eba1b497d" /><Relationship Type="http://schemas.openxmlformats.org/officeDocument/2006/relationships/slide" Target="/ppt/slides/slide7.xml" Id="R866052bf4bd0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0b3ba232c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e9c7cf0549cf" /><Relationship Type="http://schemas.openxmlformats.org/officeDocument/2006/relationships/theme" Target="/ppt/slideMasters/theme/theme1.xml" Id="R1850fefbf8f1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2e9c7cf05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ebd265b8a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59736501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6ae81d07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c7b3fae1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3b78a9d9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72ad7a69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9706e55c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