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5732aceb334c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f5470c63c244f0"/>
  </p:sldMasterIdLst>
  <p:sldIdLst>
    <p:sldId xmlns:r="http://schemas.openxmlformats.org/officeDocument/2006/relationships" id="256" r:id="Rd769b5402daf478c"/>
    <p:sldId xmlns:r="http://schemas.openxmlformats.org/officeDocument/2006/relationships" id="257" r:id="Rf8fce16317a14508"/>
    <p:sldId xmlns:r="http://schemas.openxmlformats.org/officeDocument/2006/relationships" id="258" r:id="Re61fa739b06d4a01"/>
    <p:sldId xmlns:r="http://schemas.openxmlformats.org/officeDocument/2006/relationships" id="259" r:id="R12f9bbb0ae9c4f0d"/>
    <p:sldId xmlns:r="http://schemas.openxmlformats.org/officeDocument/2006/relationships" id="260" r:id="R3b821e2c794c4017"/>
    <p:sldId xmlns:r="http://schemas.openxmlformats.org/officeDocument/2006/relationships" id="261" r:id="Re1584157449c45aa"/>
    <p:sldId xmlns:r="http://schemas.openxmlformats.org/officeDocument/2006/relationships" id="262" r:id="R2f4803eca5da44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f5470c63c244f0" /><Relationship Type="http://schemas.openxmlformats.org/officeDocument/2006/relationships/slide" Target="/ppt/slides/slide1.xml" Id="Rd769b5402daf478c" /><Relationship Type="http://schemas.openxmlformats.org/officeDocument/2006/relationships/slide" Target="/ppt/slides/slide2.xml" Id="Rf8fce16317a14508" /><Relationship Type="http://schemas.openxmlformats.org/officeDocument/2006/relationships/slide" Target="/ppt/slides/slide3.xml" Id="Re61fa739b06d4a01" /><Relationship Type="http://schemas.openxmlformats.org/officeDocument/2006/relationships/slide" Target="/ppt/slides/slide4.xml" Id="R12f9bbb0ae9c4f0d" /><Relationship Type="http://schemas.openxmlformats.org/officeDocument/2006/relationships/slide" Target="/ppt/slides/slide5.xml" Id="R3b821e2c794c4017" /><Relationship Type="http://schemas.openxmlformats.org/officeDocument/2006/relationships/slide" Target="/ppt/slides/slide6.xml" Id="Re1584157449c45aa" /><Relationship Type="http://schemas.openxmlformats.org/officeDocument/2006/relationships/slide" Target="/ppt/slides/slide7.xml" Id="R2f4803eca5da44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9890371db049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25ba81fbb4852" /><Relationship Type="http://schemas.openxmlformats.org/officeDocument/2006/relationships/theme" Target="/ppt/slideMasters/theme/theme1.xml" Id="R5b49b8fe5b9e47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825ba81fbb48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3dda07e8b4d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bc94f2e0441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e8ed40cc641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b369b6dfd44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0f4c835e34d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3167b264645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7d3ffdd0c41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JFM SPORTS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JFM SPORTS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367 333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 JR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UNNA GOHAS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FJOMP AS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Eikelundveien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923 381 821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