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4a542b12a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51c57c24e4c85"/>
  </p:sldMasterIdLst>
  <p:sldIdLst>
    <p:sldId xmlns:r="http://schemas.openxmlformats.org/officeDocument/2006/relationships" id="256" r:id="R955fc1bcb3b14903"/>
    <p:sldId xmlns:r="http://schemas.openxmlformats.org/officeDocument/2006/relationships" id="257" r:id="Ra81d3c48a6e64145"/>
    <p:sldId xmlns:r="http://schemas.openxmlformats.org/officeDocument/2006/relationships" id="258" r:id="R6f13295fafff485d"/>
    <p:sldId xmlns:r="http://schemas.openxmlformats.org/officeDocument/2006/relationships" id="259" r:id="R321020f066e14165"/>
    <p:sldId xmlns:r="http://schemas.openxmlformats.org/officeDocument/2006/relationships" id="260" r:id="R6ff6c4ae660a4b65"/>
    <p:sldId xmlns:r="http://schemas.openxmlformats.org/officeDocument/2006/relationships" id="261" r:id="Raf2863185b864618"/>
    <p:sldId xmlns:r="http://schemas.openxmlformats.org/officeDocument/2006/relationships" id="262" r:id="R068a530431e7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51c57c24e4c85" /><Relationship Type="http://schemas.openxmlformats.org/officeDocument/2006/relationships/slide" Target="/ppt/slides/slide1.xml" Id="R955fc1bcb3b14903" /><Relationship Type="http://schemas.openxmlformats.org/officeDocument/2006/relationships/slide" Target="/ppt/slides/slide2.xml" Id="Ra81d3c48a6e64145" /><Relationship Type="http://schemas.openxmlformats.org/officeDocument/2006/relationships/slide" Target="/ppt/slides/slide3.xml" Id="R6f13295fafff485d" /><Relationship Type="http://schemas.openxmlformats.org/officeDocument/2006/relationships/slide" Target="/ppt/slides/slide4.xml" Id="R321020f066e14165" /><Relationship Type="http://schemas.openxmlformats.org/officeDocument/2006/relationships/slide" Target="/ppt/slides/slide5.xml" Id="R6ff6c4ae660a4b65" /><Relationship Type="http://schemas.openxmlformats.org/officeDocument/2006/relationships/slide" Target="/ppt/slides/slide6.xml" Id="Raf2863185b864618" /><Relationship Type="http://schemas.openxmlformats.org/officeDocument/2006/relationships/slide" Target="/ppt/slides/slide7.xml" Id="R068a530431e7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d1a9e9ccc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92ec3771f4568" /><Relationship Type="http://schemas.openxmlformats.org/officeDocument/2006/relationships/theme" Target="/ppt/slideMasters/theme/theme1.xml" Id="Rf46435ae99aa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92ec3771f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401a204d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d3c6a0ed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3ca24239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23debca7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4ee8ba6b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c3b9dbb5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fb094fe8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GUSFRE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GUSFRE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Bekk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923 422 994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