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f9d6183e6947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878906f3a743d0"/>
  </p:sldMasterIdLst>
  <p:sldIdLst>
    <p:sldId xmlns:r="http://schemas.openxmlformats.org/officeDocument/2006/relationships" id="256" r:id="R4a9cdd525c884021"/>
    <p:sldId xmlns:r="http://schemas.openxmlformats.org/officeDocument/2006/relationships" id="257" r:id="R2ab1e78c5b384915"/>
    <p:sldId xmlns:r="http://schemas.openxmlformats.org/officeDocument/2006/relationships" id="258" r:id="R1a030d1c5bd74b9e"/>
    <p:sldId xmlns:r="http://schemas.openxmlformats.org/officeDocument/2006/relationships" id="259" r:id="Rc113df9f2d664f4a"/>
    <p:sldId xmlns:r="http://schemas.openxmlformats.org/officeDocument/2006/relationships" id="260" r:id="R892b2f96f66d4eab"/>
    <p:sldId xmlns:r="http://schemas.openxmlformats.org/officeDocument/2006/relationships" id="261" r:id="R35bfa7d801bf4b29"/>
    <p:sldId xmlns:r="http://schemas.openxmlformats.org/officeDocument/2006/relationships" id="262" r:id="R88d782323aae40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78906f3a743d0" /><Relationship Type="http://schemas.openxmlformats.org/officeDocument/2006/relationships/slide" Target="/ppt/slides/slide1.xml" Id="R4a9cdd525c884021" /><Relationship Type="http://schemas.openxmlformats.org/officeDocument/2006/relationships/slide" Target="/ppt/slides/slide2.xml" Id="R2ab1e78c5b384915" /><Relationship Type="http://schemas.openxmlformats.org/officeDocument/2006/relationships/slide" Target="/ppt/slides/slide3.xml" Id="R1a030d1c5bd74b9e" /><Relationship Type="http://schemas.openxmlformats.org/officeDocument/2006/relationships/slide" Target="/ppt/slides/slide4.xml" Id="Rc113df9f2d664f4a" /><Relationship Type="http://schemas.openxmlformats.org/officeDocument/2006/relationships/slide" Target="/ppt/slides/slide5.xml" Id="R892b2f96f66d4eab" /><Relationship Type="http://schemas.openxmlformats.org/officeDocument/2006/relationships/slide" Target="/ppt/slides/slide6.xml" Id="R35bfa7d801bf4b29" /><Relationship Type="http://schemas.openxmlformats.org/officeDocument/2006/relationships/slide" Target="/ppt/slides/slide7.xml" Id="R88d782323aae40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ea1a86cd149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5709d2aa44acb" /><Relationship Type="http://schemas.openxmlformats.org/officeDocument/2006/relationships/theme" Target="/ppt/slideMasters/theme/theme1.xml" Id="R962fb8eeadea44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f5709d2aa44a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2cd41a4ee41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259a6e8584e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d553e8fd140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c1e11d0564b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206d6195b45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77ba239224a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e2433b7944a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BRILLIANT INVESTING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BRILLIANT INVESTING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710 916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717 334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KVERNENG LARS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Amundsens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lars.kverneng@outlook.com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923 424 784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