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780fcfcf8740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b598c8e8d44428"/>
  </p:sldMasterIdLst>
  <p:sldIdLst>
    <p:sldId xmlns:r="http://schemas.openxmlformats.org/officeDocument/2006/relationships" id="256" r:id="R5c956d045e0b4ff6"/>
    <p:sldId xmlns:r="http://schemas.openxmlformats.org/officeDocument/2006/relationships" id="257" r:id="Read9a501e71a4d43"/>
    <p:sldId xmlns:r="http://schemas.openxmlformats.org/officeDocument/2006/relationships" id="258" r:id="Rdb91c43dad154315"/>
    <p:sldId xmlns:r="http://schemas.openxmlformats.org/officeDocument/2006/relationships" id="259" r:id="R31a1d55be7154890"/>
    <p:sldId xmlns:r="http://schemas.openxmlformats.org/officeDocument/2006/relationships" id="260" r:id="R9823826358d443e8"/>
    <p:sldId xmlns:r="http://schemas.openxmlformats.org/officeDocument/2006/relationships" id="261" r:id="R4a3d938210074ab4"/>
    <p:sldId xmlns:r="http://schemas.openxmlformats.org/officeDocument/2006/relationships" id="262" r:id="R6865d70a91bb47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b598c8e8d44428" /><Relationship Type="http://schemas.openxmlformats.org/officeDocument/2006/relationships/slide" Target="/ppt/slides/slide1.xml" Id="R5c956d045e0b4ff6" /><Relationship Type="http://schemas.openxmlformats.org/officeDocument/2006/relationships/slide" Target="/ppt/slides/slide2.xml" Id="Read9a501e71a4d43" /><Relationship Type="http://schemas.openxmlformats.org/officeDocument/2006/relationships/slide" Target="/ppt/slides/slide3.xml" Id="Rdb91c43dad154315" /><Relationship Type="http://schemas.openxmlformats.org/officeDocument/2006/relationships/slide" Target="/ppt/slides/slide4.xml" Id="R31a1d55be7154890" /><Relationship Type="http://schemas.openxmlformats.org/officeDocument/2006/relationships/slide" Target="/ppt/slides/slide5.xml" Id="R9823826358d443e8" /><Relationship Type="http://schemas.openxmlformats.org/officeDocument/2006/relationships/slide" Target="/ppt/slides/slide6.xml" Id="R4a3d938210074ab4" /><Relationship Type="http://schemas.openxmlformats.org/officeDocument/2006/relationships/slide" Target="/ppt/slides/slide7.xml" Id="R6865d70a91bb47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4c1e80933a4c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119d1a54149e1" /><Relationship Type="http://schemas.openxmlformats.org/officeDocument/2006/relationships/theme" Target="/ppt/slideMasters/theme/theme1.xml" Id="R3c0071b7b9d44c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9119d1a54149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4bacb64c04f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5035a98c545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b4d569ffa45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5406814094a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234ac6b0c4c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e6330bde141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d5cceedb340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PHILIP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PHILIP HOLDING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1 167 211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−429 564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−17 528 451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82 748 886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100 837 806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AARSKOG GEORGE PHILIP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Ginny Aarskog Pettersen, Fürstlia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923 429 301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PHILIP HOLDING AS</a:t>
            </a:r>
          </a:p>
        </p:txBody>
      </p:sp>
    </p:spTree>
  </p:cSld>
  <p:clrMapOvr>
    <a:masterClrMapping xmlns:a="http://schemas.openxmlformats.org/drawingml/2006/main"/>
  </p:clrMapOvr>
</p:sld>
</file>