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968ee7245844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43ebefb60b4574"/>
  </p:sldMasterIdLst>
  <p:sldIdLst>
    <p:sldId xmlns:r="http://schemas.openxmlformats.org/officeDocument/2006/relationships" id="256" r:id="R5b9d81e9ce034f9f"/>
    <p:sldId xmlns:r="http://schemas.openxmlformats.org/officeDocument/2006/relationships" id="257" r:id="Rc162ac66395e451a"/>
    <p:sldId xmlns:r="http://schemas.openxmlformats.org/officeDocument/2006/relationships" id="258" r:id="R143f61193649493a"/>
    <p:sldId xmlns:r="http://schemas.openxmlformats.org/officeDocument/2006/relationships" id="259" r:id="R4fea8332f6844066"/>
    <p:sldId xmlns:r="http://schemas.openxmlformats.org/officeDocument/2006/relationships" id="260" r:id="R2f83dcbcbf5a43c5"/>
    <p:sldId xmlns:r="http://schemas.openxmlformats.org/officeDocument/2006/relationships" id="261" r:id="R19aeb16444bd48d1"/>
    <p:sldId xmlns:r="http://schemas.openxmlformats.org/officeDocument/2006/relationships" id="262" r:id="R58151d97f6c34b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43ebefb60b4574" /><Relationship Type="http://schemas.openxmlformats.org/officeDocument/2006/relationships/slide" Target="/ppt/slides/slide1.xml" Id="R5b9d81e9ce034f9f" /><Relationship Type="http://schemas.openxmlformats.org/officeDocument/2006/relationships/slide" Target="/ppt/slides/slide2.xml" Id="Rc162ac66395e451a" /><Relationship Type="http://schemas.openxmlformats.org/officeDocument/2006/relationships/slide" Target="/ppt/slides/slide3.xml" Id="R143f61193649493a" /><Relationship Type="http://schemas.openxmlformats.org/officeDocument/2006/relationships/slide" Target="/ppt/slides/slide4.xml" Id="R4fea8332f6844066" /><Relationship Type="http://schemas.openxmlformats.org/officeDocument/2006/relationships/slide" Target="/ppt/slides/slide5.xml" Id="R2f83dcbcbf5a43c5" /><Relationship Type="http://schemas.openxmlformats.org/officeDocument/2006/relationships/slide" Target="/ppt/slides/slide6.xml" Id="R19aeb16444bd48d1" /><Relationship Type="http://schemas.openxmlformats.org/officeDocument/2006/relationships/slide" Target="/ppt/slides/slide7.xml" Id="R58151d97f6c34b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617901232b41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5532cff964fd4" /><Relationship Type="http://schemas.openxmlformats.org/officeDocument/2006/relationships/theme" Target="/ppt/slideMasters/theme/theme1.xml" Id="R2acdfa19623841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95532cff964f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831d6e78c340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d980fd6ca46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7e2b3b95164f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c5fdfd1cc34c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e16f67308141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7cca43edf647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605a85a7f44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SCHMIDT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SCHMIDT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SCHMIDT INVEST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SCHMIDT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SCHMIDT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SCHMIDT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255 832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799 853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SCHMIDT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ELISABETH SCHMIDT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LASSE SCHMIDT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SCHMIDT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Brandvoldgata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923 436 936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SCHMIDT INVEST AS</a:t>
            </a:r>
          </a:p>
        </p:txBody>
      </p:sp>
    </p:spTree>
  </p:cSld>
  <p:clrMapOvr>
    <a:masterClrMapping xmlns:a="http://schemas.openxmlformats.org/drawingml/2006/main"/>
  </p:clrMapOvr>
</p:sld>
</file>