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c5dff88ad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db6b8098f42aa"/>
  </p:sldMasterIdLst>
  <p:sldIdLst>
    <p:sldId xmlns:r="http://schemas.openxmlformats.org/officeDocument/2006/relationships" id="256" r:id="R0aa03d30e24e4f58"/>
    <p:sldId xmlns:r="http://schemas.openxmlformats.org/officeDocument/2006/relationships" id="257" r:id="R6ff5ce75f63349ea"/>
    <p:sldId xmlns:r="http://schemas.openxmlformats.org/officeDocument/2006/relationships" id="258" r:id="R60a31232bf0c42dc"/>
    <p:sldId xmlns:r="http://schemas.openxmlformats.org/officeDocument/2006/relationships" id="259" r:id="R92804aef6d874e98"/>
    <p:sldId xmlns:r="http://schemas.openxmlformats.org/officeDocument/2006/relationships" id="260" r:id="R9dafc0743b9b42c1"/>
    <p:sldId xmlns:r="http://schemas.openxmlformats.org/officeDocument/2006/relationships" id="261" r:id="R812824c33c4e4f7d"/>
    <p:sldId xmlns:r="http://schemas.openxmlformats.org/officeDocument/2006/relationships" id="262" r:id="R99ab53ba104f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db6b8098f42aa" /><Relationship Type="http://schemas.openxmlformats.org/officeDocument/2006/relationships/slide" Target="/ppt/slides/slide1.xml" Id="R0aa03d30e24e4f58" /><Relationship Type="http://schemas.openxmlformats.org/officeDocument/2006/relationships/slide" Target="/ppt/slides/slide2.xml" Id="R6ff5ce75f63349ea" /><Relationship Type="http://schemas.openxmlformats.org/officeDocument/2006/relationships/slide" Target="/ppt/slides/slide3.xml" Id="R60a31232bf0c42dc" /><Relationship Type="http://schemas.openxmlformats.org/officeDocument/2006/relationships/slide" Target="/ppt/slides/slide4.xml" Id="R92804aef6d874e98" /><Relationship Type="http://schemas.openxmlformats.org/officeDocument/2006/relationships/slide" Target="/ppt/slides/slide5.xml" Id="R9dafc0743b9b42c1" /><Relationship Type="http://schemas.openxmlformats.org/officeDocument/2006/relationships/slide" Target="/ppt/slides/slide6.xml" Id="R812824c33c4e4f7d" /><Relationship Type="http://schemas.openxmlformats.org/officeDocument/2006/relationships/slide" Target="/ppt/slides/slide7.xml" Id="R99ab53ba104f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2e1766bed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054dce4ec4a73" /><Relationship Type="http://schemas.openxmlformats.org/officeDocument/2006/relationships/theme" Target="/ppt/slideMasters/theme/theme1.xml" Id="R9ac0ffc3b0de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054dce4ec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26d4b9327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fbd68a6fb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cc6e5eebf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dfedaf114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2a656f99f48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8d284cad24e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a6f000aa2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LINLIN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