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002eca947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bbb49ebe54cf5"/>
  </p:sldMasterIdLst>
  <p:sldIdLst>
    <p:sldId xmlns:r="http://schemas.openxmlformats.org/officeDocument/2006/relationships" id="256" r:id="R59c477c8d76c467b"/>
    <p:sldId xmlns:r="http://schemas.openxmlformats.org/officeDocument/2006/relationships" id="257" r:id="Rdef0846745564cc8"/>
    <p:sldId xmlns:r="http://schemas.openxmlformats.org/officeDocument/2006/relationships" id="258" r:id="Ree1e15a4f9844f65"/>
    <p:sldId xmlns:r="http://schemas.openxmlformats.org/officeDocument/2006/relationships" id="259" r:id="R7dc6cae06fdc4e50"/>
    <p:sldId xmlns:r="http://schemas.openxmlformats.org/officeDocument/2006/relationships" id="260" r:id="Ra2943ff22b5f421c"/>
    <p:sldId xmlns:r="http://schemas.openxmlformats.org/officeDocument/2006/relationships" id="261" r:id="Rb80fce3998eb427a"/>
    <p:sldId xmlns:r="http://schemas.openxmlformats.org/officeDocument/2006/relationships" id="262" r:id="Ra82e58a2caf6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bbb49ebe54cf5" /><Relationship Type="http://schemas.openxmlformats.org/officeDocument/2006/relationships/slide" Target="/ppt/slides/slide1.xml" Id="R59c477c8d76c467b" /><Relationship Type="http://schemas.openxmlformats.org/officeDocument/2006/relationships/slide" Target="/ppt/slides/slide2.xml" Id="Rdef0846745564cc8" /><Relationship Type="http://schemas.openxmlformats.org/officeDocument/2006/relationships/slide" Target="/ppt/slides/slide3.xml" Id="Ree1e15a4f9844f65" /><Relationship Type="http://schemas.openxmlformats.org/officeDocument/2006/relationships/slide" Target="/ppt/slides/slide4.xml" Id="R7dc6cae06fdc4e50" /><Relationship Type="http://schemas.openxmlformats.org/officeDocument/2006/relationships/slide" Target="/ppt/slides/slide5.xml" Id="Ra2943ff22b5f421c" /><Relationship Type="http://schemas.openxmlformats.org/officeDocument/2006/relationships/slide" Target="/ppt/slides/slide6.xml" Id="Rb80fce3998eb427a" /><Relationship Type="http://schemas.openxmlformats.org/officeDocument/2006/relationships/slide" Target="/ppt/slides/slide7.xml" Id="Ra82e58a2caf6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1a2f3b85a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3c2fb23e4845" /><Relationship Type="http://schemas.openxmlformats.org/officeDocument/2006/relationships/theme" Target="/ppt/slideMasters/theme/theme1.xml" Id="R7a643cd4fb26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93c2fb23e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a89e6019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ec6262da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8a216f45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64548e18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f81f074d4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3072024c49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d09d3984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