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5b94c20b1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844b3eaee4567"/>
  </p:sldMasterIdLst>
  <p:sldIdLst>
    <p:sldId xmlns:r="http://schemas.openxmlformats.org/officeDocument/2006/relationships" id="256" r:id="Rd2d7a2252cfb446e"/>
    <p:sldId xmlns:r="http://schemas.openxmlformats.org/officeDocument/2006/relationships" id="257" r:id="Red2b45a658404f30"/>
    <p:sldId xmlns:r="http://schemas.openxmlformats.org/officeDocument/2006/relationships" id="258" r:id="R24b200e4f178429f"/>
    <p:sldId xmlns:r="http://schemas.openxmlformats.org/officeDocument/2006/relationships" id="259" r:id="Rd0185e479371410d"/>
    <p:sldId xmlns:r="http://schemas.openxmlformats.org/officeDocument/2006/relationships" id="260" r:id="R4c71d38047b748f1"/>
    <p:sldId xmlns:r="http://schemas.openxmlformats.org/officeDocument/2006/relationships" id="261" r:id="Rb3e314fe29f14f33"/>
    <p:sldId xmlns:r="http://schemas.openxmlformats.org/officeDocument/2006/relationships" id="262" r:id="R5450530c8d81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844b3eaee4567" /><Relationship Type="http://schemas.openxmlformats.org/officeDocument/2006/relationships/slide" Target="/ppt/slides/slide1.xml" Id="Rd2d7a2252cfb446e" /><Relationship Type="http://schemas.openxmlformats.org/officeDocument/2006/relationships/slide" Target="/ppt/slides/slide2.xml" Id="Red2b45a658404f30" /><Relationship Type="http://schemas.openxmlformats.org/officeDocument/2006/relationships/slide" Target="/ppt/slides/slide3.xml" Id="R24b200e4f178429f" /><Relationship Type="http://schemas.openxmlformats.org/officeDocument/2006/relationships/slide" Target="/ppt/slides/slide4.xml" Id="Rd0185e479371410d" /><Relationship Type="http://schemas.openxmlformats.org/officeDocument/2006/relationships/slide" Target="/ppt/slides/slide5.xml" Id="R4c71d38047b748f1" /><Relationship Type="http://schemas.openxmlformats.org/officeDocument/2006/relationships/slide" Target="/ppt/slides/slide6.xml" Id="Rb3e314fe29f14f33" /><Relationship Type="http://schemas.openxmlformats.org/officeDocument/2006/relationships/slide" Target="/ppt/slides/slide7.xml" Id="R5450530c8d81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67f97d66c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50bb27c47471d" /><Relationship Type="http://schemas.openxmlformats.org/officeDocument/2006/relationships/theme" Target="/ppt/slideMasters/theme/theme1.xml" Id="Rcb51978048ba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50bb27c47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e0001cb3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7688fb7e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2709f282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83f836ce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0b8a2f0c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1f29fb028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ee6553f70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