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685055bab643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174530c0dc4584"/>
  </p:sldMasterIdLst>
  <p:sldIdLst>
    <p:sldId xmlns:r="http://schemas.openxmlformats.org/officeDocument/2006/relationships" id="256" r:id="R36bdbe3051594926"/>
    <p:sldId xmlns:r="http://schemas.openxmlformats.org/officeDocument/2006/relationships" id="257" r:id="R2c3160c879934aca"/>
    <p:sldId xmlns:r="http://schemas.openxmlformats.org/officeDocument/2006/relationships" id="258" r:id="R4fed0b9b767e41fd"/>
    <p:sldId xmlns:r="http://schemas.openxmlformats.org/officeDocument/2006/relationships" id="259" r:id="R1c13c4a7281f443b"/>
    <p:sldId xmlns:r="http://schemas.openxmlformats.org/officeDocument/2006/relationships" id="260" r:id="Rfead58ebe1c5487e"/>
    <p:sldId xmlns:r="http://schemas.openxmlformats.org/officeDocument/2006/relationships" id="261" r:id="R9493725e7f0c43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174530c0dc4584" /><Relationship Type="http://schemas.openxmlformats.org/officeDocument/2006/relationships/slide" Target="/ppt/slides/slide1.xml" Id="R36bdbe3051594926" /><Relationship Type="http://schemas.openxmlformats.org/officeDocument/2006/relationships/slide" Target="/ppt/slides/slide2.xml" Id="R2c3160c879934aca" /><Relationship Type="http://schemas.openxmlformats.org/officeDocument/2006/relationships/slide" Target="/ppt/slides/slide3.xml" Id="R4fed0b9b767e41fd" /><Relationship Type="http://schemas.openxmlformats.org/officeDocument/2006/relationships/slide" Target="/ppt/slides/slide4.xml" Id="R1c13c4a7281f443b" /><Relationship Type="http://schemas.openxmlformats.org/officeDocument/2006/relationships/slide" Target="/ppt/slides/slide5.xml" Id="Rfead58ebe1c5487e" /><Relationship Type="http://schemas.openxmlformats.org/officeDocument/2006/relationships/slide" Target="/ppt/slides/slide6.xml" Id="R9493725e7f0c43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c5b71daada40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93e78bafe4ed2" /><Relationship Type="http://schemas.openxmlformats.org/officeDocument/2006/relationships/theme" Target="/ppt/slideMasters/theme/theme1.xml" Id="Rfab6352c86f740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f93e78bafe4e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64c4f472b4d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eda4e14244d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49c37d2b046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53be88e5d43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1e8a92b2c41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300352e7e46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PROGRESSUM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Schweigaards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04 00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kontakt@progressum.no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www.progressum.no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923 494 448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