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a578ad8beb4c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ea933193914912"/>
  </p:sldMasterIdLst>
  <p:sldIdLst>
    <p:sldId xmlns:r="http://schemas.openxmlformats.org/officeDocument/2006/relationships" id="256" r:id="Rcaf8cc5a06744f14"/>
    <p:sldId xmlns:r="http://schemas.openxmlformats.org/officeDocument/2006/relationships" id="257" r:id="R4ffba9fa19c84d19"/>
    <p:sldId xmlns:r="http://schemas.openxmlformats.org/officeDocument/2006/relationships" id="258" r:id="Rfec314faa6d340aa"/>
    <p:sldId xmlns:r="http://schemas.openxmlformats.org/officeDocument/2006/relationships" id="259" r:id="Rb3ec753393454f1d"/>
    <p:sldId xmlns:r="http://schemas.openxmlformats.org/officeDocument/2006/relationships" id="260" r:id="R80650433d3e7478d"/>
    <p:sldId xmlns:r="http://schemas.openxmlformats.org/officeDocument/2006/relationships" id="261" r:id="R30f4488b536e4ce6"/>
    <p:sldId xmlns:r="http://schemas.openxmlformats.org/officeDocument/2006/relationships" id="262" r:id="R1fbe4f63877941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a933193914912" /><Relationship Type="http://schemas.openxmlformats.org/officeDocument/2006/relationships/slide" Target="/ppt/slides/slide1.xml" Id="Rcaf8cc5a06744f14" /><Relationship Type="http://schemas.openxmlformats.org/officeDocument/2006/relationships/slide" Target="/ppt/slides/slide2.xml" Id="R4ffba9fa19c84d19" /><Relationship Type="http://schemas.openxmlformats.org/officeDocument/2006/relationships/slide" Target="/ppt/slides/slide3.xml" Id="Rfec314faa6d340aa" /><Relationship Type="http://schemas.openxmlformats.org/officeDocument/2006/relationships/slide" Target="/ppt/slides/slide4.xml" Id="Rb3ec753393454f1d" /><Relationship Type="http://schemas.openxmlformats.org/officeDocument/2006/relationships/slide" Target="/ppt/slides/slide5.xml" Id="R80650433d3e7478d" /><Relationship Type="http://schemas.openxmlformats.org/officeDocument/2006/relationships/slide" Target="/ppt/slides/slide6.xml" Id="R30f4488b536e4ce6" /><Relationship Type="http://schemas.openxmlformats.org/officeDocument/2006/relationships/slide" Target="/ppt/slides/slide7.xml" Id="R1fbe4f63877941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c0607093140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62c7a3b5d4480" /><Relationship Type="http://schemas.openxmlformats.org/officeDocument/2006/relationships/theme" Target="/ppt/slideMasters/theme/theme1.xml" Id="R43397241b38c48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d62c7a3b5d44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b358a676b4d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0bde4fde845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1734c6e5541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b2c1e7e2642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aa0f16f5641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80e9473e14d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0ecd1df8649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4 421 830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4 771 750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41,9 %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04 00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