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6c16d60b7849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5298c70aec42de"/>
  </p:sldMasterIdLst>
  <p:sldIdLst>
    <p:sldId xmlns:r="http://schemas.openxmlformats.org/officeDocument/2006/relationships" id="256" r:id="Rd26c762bd8954e4c"/>
    <p:sldId xmlns:r="http://schemas.openxmlformats.org/officeDocument/2006/relationships" id="257" r:id="R79ea63c476704191"/>
    <p:sldId xmlns:r="http://schemas.openxmlformats.org/officeDocument/2006/relationships" id="258" r:id="R10cd3ca6db3648aa"/>
    <p:sldId xmlns:r="http://schemas.openxmlformats.org/officeDocument/2006/relationships" id="259" r:id="Rf1c5be495d034b59"/>
    <p:sldId xmlns:r="http://schemas.openxmlformats.org/officeDocument/2006/relationships" id="260" r:id="R89478e2e7f4e4b0a"/>
    <p:sldId xmlns:r="http://schemas.openxmlformats.org/officeDocument/2006/relationships" id="261" r:id="R801a7791ec7549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298c70aec42de" /><Relationship Type="http://schemas.openxmlformats.org/officeDocument/2006/relationships/slide" Target="/ppt/slides/slide1.xml" Id="Rd26c762bd8954e4c" /><Relationship Type="http://schemas.openxmlformats.org/officeDocument/2006/relationships/slide" Target="/ppt/slides/slide2.xml" Id="R79ea63c476704191" /><Relationship Type="http://schemas.openxmlformats.org/officeDocument/2006/relationships/slide" Target="/ppt/slides/slide3.xml" Id="R10cd3ca6db3648aa" /><Relationship Type="http://schemas.openxmlformats.org/officeDocument/2006/relationships/slide" Target="/ppt/slides/slide4.xml" Id="Rf1c5be495d034b59" /><Relationship Type="http://schemas.openxmlformats.org/officeDocument/2006/relationships/slide" Target="/ppt/slides/slide5.xml" Id="R89478e2e7f4e4b0a" /><Relationship Type="http://schemas.openxmlformats.org/officeDocument/2006/relationships/slide" Target="/ppt/slides/slide6.xml" Id="R801a7791ec7549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a9ed70a044c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f6a8dd34c4f7f" /><Relationship Type="http://schemas.openxmlformats.org/officeDocument/2006/relationships/theme" Target="/ppt/slideMasters/theme/theme1.xml" Id="R4b0a0d38adab4d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ff6a8dd34c4f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8542d047a43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aa532d78240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aae5c27e94d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c8d48e0f74e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ce4b7c3cf4b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ae4b3ae0149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FILTBYGG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Storgate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923 494 871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FILTBYGG AS</a:t>
            </a:r>
          </a:p>
        </p:txBody>
      </p:sp>
    </p:spTree>
  </p:cSld>
  <p:clrMapOvr>
    <a:masterClrMapping xmlns:a="http://schemas.openxmlformats.org/drawingml/2006/main"/>
  </p:clrMapOvr>
</p:sld>
</file>