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1f221f87b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8eeea12304739"/>
  </p:sldMasterIdLst>
  <p:sldIdLst>
    <p:sldId xmlns:r="http://schemas.openxmlformats.org/officeDocument/2006/relationships" id="256" r:id="R1b1e78b3b6584232"/>
    <p:sldId xmlns:r="http://schemas.openxmlformats.org/officeDocument/2006/relationships" id="257" r:id="Rab509e4194d6466e"/>
    <p:sldId xmlns:r="http://schemas.openxmlformats.org/officeDocument/2006/relationships" id="258" r:id="Rc0477d69c0e8471a"/>
    <p:sldId xmlns:r="http://schemas.openxmlformats.org/officeDocument/2006/relationships" id="259" r:id="R590552882bcd4bf3"/>
    <p:sldId xmlns:r="http://schemas.openxmlformats.org/officeDocument/2006/relationships" id="260" r:id="R495a374f9d4d4f73"/>
    <p:sldId xmlns:r="http://schemas.openxmlformats.org/officeDocument/2006/relationships" id="261" r:id="Rbeeef8368534465e"/>
    <p:sldId xmlns:r="http://schemas.openxmlformats.org/officeDocument/2006/relationships" id="262" r:id="R18481e15f4f3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8eeea12304739" /><Relationship Type="http://schemas.openxmlformats.org/officeDocument/2006/relationships/slide" Target="/ppt/slides/slide1.xml" Id="R1b1e78b3b6584232" /><Relationship Type="http://schemas.openxmlformats.org/officeDocument/2006/relationships/slide" Target="/ppt/slides/slide2.xml" Id="Rab509e4194d6466e" /><Relationship Type="http://schemas.openxmlformats.org/officeDocument/2006/relationships/slide" Target="/ppt/slides/slide3.xml" Id="Rc0477d69c0e8471a" /><Relationship Type="http://schemas.openxmlformats.org/officeDocument/2006/relationships/slide" Target="/ppt/slides/slide4.xml" Id="R590552882bcd4bf3" /><Relationship Type="http://schemas.openxmlformats.org/officeDocument/2006/relationships/slide" Target="/ppt/slides/slide5.xml" Id="R495a374f9d4d4f73" /><Relationship Type="http://schemas.openxmlformats.org/officeDocument/2006/relationships/slide" Target="/ppt/slides/slide6.xml" Id="Rbeeef8368534465e" /><Relationship Type="http://schemas.openxmlformats.org/officeDocument/2006/relationships/slide" Target="/ppt/slides/slide7.xml" Id="R18481e15f4f3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49f9ffac9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99500a72b4ee6" /><Relationship Type="http://schemas.openxmlformats.org/officeDocument/2006/relationships/theme" Target="/ppt/slideMasters/theme/theme1.xml" Id="R3adf502e3c2a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99500a72b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13541477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65d4eab0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1f9a0b45b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6488b439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adb0d6471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43af4a66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b72d68bc9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15 682 266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98 194 954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211 530 318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