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6c41cb569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8f14e6bd24f28"/>
  </p:sldMasterIdLst>
  <p:sldIdLst>
    <p:sldId xmlns:r="http://schemas.openxmlformats.org/officeDocument/2006/relationships" id="256" r:id="R32dfd32d95a44337"/>
    <p:sldId xmlns:r="http://schemas.openxmlformats.org/officeDocument/2006/relationships" id="257" r:id="R13fb09f0cb6a4409"/>
    <p:sldId xmlns:r="http://schemas.openxmlformats.org/officeDocument/2006/relationships" id="258" r:id="R7ef90dc252534e7f"/>
    <p:sldId xmlns:r="http://schemas.openxmlformats.org/officeDocument/2006/relationships" id="259" r:id="Rc00643e1e08942f3"/>
    <p:sldId xmlns:r="http://schemas.openxmlformats.org/officeDocument/2006/relationships" id="260" r:id="Red538517b183412f"/>
    <p:sldId xmlns:r="http://schemas.openxmlformats.org/officeDocument/2006/relationships" id="261" r:id="Rccc6fddd514046c5"/>
    <p:sldId xmlns:r="http://schemas.openxmlformats.org/officeDocument/2006/relationships" id="262" r:id="Re1e09bf237bb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8f14e6bd24f28" /><Relationship Type="http://schemas.openxmlformats.org/officeDocument/2006/relationships/slide" Target="/ppt/slides/slide1.xml" Id="R32dfd32d95a44337" /><Relationship Type="http://schemas.openxmlformats.org/officeDocument/2006/relationships/slide" Target="/ppt/slides/slide2.xml" Id="R13fb09f0cb6a4409" /><Relationship Type="http://schemas.openxmlformats.org/officeDocument/2006/relationships/slide" Target="/ppt/slides/slide3.xml" Id="R7ef90dc252534e7f" /><Relationship Type="http://schemas.openxmlformats.org/officeDocument/2006/relationships/slide" Target="/ppt/slides/slide4.xml" Id="Rc00643e1e08942f3" /><Relationship Type="http://schemas.openxmlformats.org/officeDocument/2006/relationships/slide" Target="/ppt/slides/slide5.xml" Id="Red538517b183412f" /><Relationship Type="http://schemas.openxmlformats.org/officeDocument/2006/relationships/slide" Target="/ppt/slides/slide6.xml" Id="Rccc6fddd514046c5" /><Relationship Type="http://schemas.openxmlformats.org/officeDocument/2006/relationships/slide" Target="/ppt/slides/slide7.xml" Id="Re1e09bf237bb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710ff2358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1838db924c5d" /><Relationship Type="http://schemas.openxmlformats.org/officeDocument/2006/relationships/theme" Target="/ppt/slideMasters/theme/theme1.xml" Id="Ree9c2b08273f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51838db92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1a3b728d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12d66fc8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bf814f99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fcd796960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560929d2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bace7274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b96e32a4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60,6 %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