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d0ad619be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9e39a76014ec3"/>
  </p:sldMasterIdLst>
  <p:sldIdLst>
    <p:sldId xmlns:r="http://schemas.openxmlformats.org/officeDocument/2006/relationships" id="256" r:id="Rf9ab14a78d0c47cb"/>
    <p:sldId xmlns:r="http://schemas.openxmlformats.org/officeDocument/2006/relationships" id="257" r:id="R174a38abfb7f403a"/>
    <p:sldId xmlns:r="http://schemas.openxmlformats.org/officeDocument/2006/relationships" id="258" r:id="R03a55437745849e5"/>
    <p:sldId xmlns:r="http://schemas.openxmlformats.org/officeDocument/2006/relationships" id="259" r:id="Rc2d0d758d0c4405e"/>
    <p:sldId xmlns:r="http://schemas.openxmlformats.org/officeDocument/2006/relationships" id="260" r:id="Rb086bd0a340a4519"/>
    <p:sldId xmlns:r="http://schemas.openxmlformats.org/officeDocument/2006/relationships" id="261" r:id="R2d507d792f944b19"/>
    <p:sldId xmlns:r="http://schemas.openxmlformats.org/officeDocument/2006/relationships" id="262" r:id="R88b3f528bced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9e39a76014ec3" /><Relationship Type="http://schemas.openxmlformats.org/officeDocument/2006/relationships/slide" Target="/ppt/slides/slide1.xml" Id="Rf9ab14a78d0c47cb" /><Relationship Type="http://schemas.openxmlformats.org/officeDocument/2006/relationships/slide" Target="/ppt/slides/slide2.xml" Id="R174a38abfb7f403a" /><Relationship Type="http://schemas.openxmlformats.org/officeDocument/2006/relationships/slide" Target="/ppt/slides/slide3.xml" Id="R03a55437745849e5" /><Relationship Type="http://schemas.openxmlformats.org/officeDocument/2006/relationships/slide" Target="/ppt/slides/slide4.xml" Id="Rc2d0d758d0c4405e" /><Relationship Type="http://schemas.openxmlformats.org/officeDocument/2006/relationships/slide" Target="/ppt/slides/slide5.xml" Id="Rb086bd0a340a4519" /><Relationship Type="http://schemas.openxmlformats.org/officeDocument/2006/relationships/slide" Target="/ppt/slides/slide6.xml" Id="R2d507d792f944b19" /><Relationship Type="http://schemas.openxmlformats.org/officeDocument/2006/relationships/slide" Target="/ppt/slides/slide7.xml" Id="R88b3f528bced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426d7f5cd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e8e333e7c4cd7" /><Relationship Type="http://schemas.openxmlformats.org/officeDocument/2006/relationships/theme" Target="/ppt/slideMasters/theme/theme1.xml" Id="R2075945674c4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e8e333e7c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913211e69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4b26002b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762dfba2d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b2be9a507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c2e525694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106bd747e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8f8cb1c78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