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622ffce60147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86610e8f7f4b27"/>
  </p:sldMasterIdLst>
  <p:sldIdLst>
    <p:sldId xmlns:r="http://schemas.openxmlformats.org/officeDocument/2006/relationships" id="256" r:id="Ra56cc55e32b74681"/>
    <p:sldId xmlns:r="http://schemas.openxmlformats.org/officeDocument/2006/relationships" id="257" r:id="R70a1de6f6b0a4790"/>
    <p:sldId xmlns:r="http://schemas.openxmlformats.org/officeDocument/2006/relationships" id="258" r:id="R7de610c7e0984769"/>
    <p:sldId xmlns:r="http://schemas.openxmlformats.org/officeDocument/2006/relationships" id="259" r:id="Rc0b66448945249ea"/>
    <p:sldId xmlns:r="http://schemas.openxmlformats.org/officeDocument/2006/relationships" id="260" r:id="Rbf3f5de741844c3a"/>
    <p:sldId xmlns:r="http://schemas.openxmlformats.org/officeDocument/2006/relationships" id="261" r:id="Rb5077e82f8ca4c9a"/>
    <p:sldId xmlns:r="http://schemas.openxmlformats.org/officeDocument/2006/relationships" id="262" r:id="R2ca8c5c0cfd741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86610e8f7f4b27" /><Relationship Type="http://schemas.openxmlformats.org/officeDocument/2006/relationships/slide" Target="/ppt/slides/slide1.xml" Id="Ra56cc55e32b74681" /><Relationship Type="http://schemas.openxmlformats.org/officeDocument/2006/relationships/slide" Target="/ppt/slides/slide2.xml" Id="R70a1de6f6b0a4790" /><Relationship Type="http://schemas.openxmlformats.org/officeDocument/2006/relationships/slide" Target="/ppt/slides/slide3.xml" Id="R7de610c7e0984769" /><Relationship Type="http://schemas.openxmlformats.org/officeDocument/2006/relationships/slide" Target="/ppt/slides/slide4.xml" Id="Rc0b66448945249ea" /><Relationship Type="http://schemas.openxmlformats.org/officeDocument/2006/relationships/slide" Target="/ppt/slides/slide5.xml" Id="Rbf3f5de741844c3a" /><Relationship Type="http://schemas.openxmlformats.org/officeDocument/2006/relationships/slide" Target="/ppt/slides/slide6.xml" Id="Rb5077e82f8ca4c9a" /><Relationship Type="http://schemas.openxmlformats.org/officeDocument/2006/relationships/slide" Target="/ppt/slides/slide7.xml" Id="R2ca8c5c0cfd741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917d7ad30d4d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f88839c8f446f" /><Relationship Type="http://schemas.openxmlformats.org/officeDocument/2006/relationships/theme" Target="/ppt/slideMasters/theme/theme1.xml" Id="R181890897a5a4b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6f88839c8f44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48e59a7474a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482df705640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ec0fdf24e4c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754a3b5a04a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214d328b543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227d5344a45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30c4151ca4e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JASA OPERATIONS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JASA OPERATIONS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3 276 019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593 239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3 918 032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105 746 077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111 947 286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JASA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Klovsteinsvegen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4104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923 594 620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