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2d3359752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0ae10c3424377"/>
  </p:sldMasterIdLst>
  <p:sldIdLst>
    <p:sldId xmlns:r="http://schemas.openxmlformats.org/officeDocument/2006/relationships" id="256" r:id="R887cc839360c492e"/>
    <p:sldId xmlns:r="http://schemas.openxmlformats.org/officeDocument/2006/relationships" id="257" r:id="Rb6dafb55893c4c77"/>
    <p:sldId xmlns:r="http://schemas.openxmlformats.org/officeDocument/2006/relationships" id="258" r:id="R0eb9c99f90374809"/>
    <p:sldId xmlns:r="http://schemas.openxmlformats.org/officeDocument/2006/relationships" id="259" r:id="R355135dc727d48e9"/>
    <p:sldId xmlns:r="http://schemas.openxmlformats.org/officeDocument/2006/relationships" id="260" r:id="Rd42cbd0ca0514752"/>
    <p:sldId xmlns:r="http://schemas.openxmlformats.org/officeDocument/2006/relationships" id="261" r:id="Re9994bfaed0e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0ae10c3424377" /><Relationship Type="http://schemas.openxmlformats.org/officeDocument/2006/relationships/slide" Target="/ppt/slides/slide1.xml" Id="R887cc839360c492e" /><Relationship Type="http://schemas.openxmlformats.org/officeDocument/2006/relationships/slide" Target="/ppt/slides/slide2.xml" Id="Rb6dafb55893c4c77" /><Relationship Type="http://schemas.openxmlformats.org/officeDocument/2006/relationships/slide" Target="/ppt/slides/slide3.xml" Id="R0eb9c99f90374809" /><Relationship Type="http://schemas.openxmlformats.org/officeDocument/2006/relationships/slide" Target="/ppt/slides/slide4.xml" Id="R355135dc727d48e9" /><Relationship Type="http://schemas.openxmlformats.org/officeDocument/2006/relationships/slide" Target="/ppt/slides/slide5.xml" Id="Rd42cbd0ca0514752" /><Relationship Type="http://schemas.openxmlformats.org/officeDocument/2006/relationships/slide" Target="/ppt/slides/slide6.xml" Id="Re9994bfaed0e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d95fb976a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2ab73d204130" /><Relationship Type="http://schemas.openxmlformats.org/officeDocument/2006/relationships/theme" Target="/ppt/slideMasters/theme/theme1.xml" Id="R62ae9fdfdc41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62ab73d20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af6acdc1a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fddc5bd74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32ef6f8cd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13083e83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7e196cf7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dc1e7ffe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