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9fc7844734f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a5f6628214dbc"/>
  </p:sldMasterIdLst>
  <p:sldIdLst>
    <p:sldId xmlns:r="http://schemas.openxmlformats.org/officeDocument/2006/relationships" id="256" r:id="Rda7b61f0ae4e4922"/>
    <p:sldId xmlns:r="http://schemas.openxmlformats.org/officeDocument/2006/relationships" id="257" r:id="Rdfb4f2f8b06145f3"/>
    <p:sldId xmlns:r="http://schemas.openxmlformats.org/officeDocument/2006/relationships" id="258" r:id="R4457978a7d2b430a"/>
    <p:sldId xmlns:r="http://schemas.openxmlformats.org/officeDocument/2006/relationships" id="259" r:id="R416073432b7f4c2a"/>
    <p:sldId xmlns:r="http://schemas.openxmlformats.org/officeDocument/2006/relationships" id="260" r:id="R0bc21befcc644eae"/>
    <p:sldId xmlns:r="http://schemas.openxmlformats.org/officeDocument/2006/relationships" id="261" r:id="R74131adab3dc4a32"/>
    <p:sldId xmlns:r="http://schemas.openxmlformats.org/officeDocument/2006/relationships" id="262" r:id="R8a56bf6404ae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a5f6628214dbc" /><Relationship Type="http://schemas.openxmlformats.org/officeDocument/2006/relationships/slide" Target="/ppt/slides/slide1.xml" Id="Rda7b61f0ae4e4922" /><Relationship Type="http://schemas.openxmlformats.org/officeDocument/2006/relationships/slide" Target="/ppt/slides/slide2.xml" Id="Rdfb4f2f8b06145f3" /><Relationship Type="http://schemas.openxmlformats.org/officeDocument/2006/relationships/slide" Target="/ppt/slides/slide3.xml" Id="R4457978a7d2b430a" /><Relationship Type="http://schemas.openxmlformats.org/officeDocument/2006/relationships/slide" Target="/ppt/slides/slide4.xml" Id="R416073432b7f4c2a" /><Relationship Type="http://schemas.openxmlformats.org/officeDocument/2006/relationships/slide" Target="/ppt/slides/slide5.xml" Id="R0bc21befcc644eae" /><Relationship Type="http://schemas.openxmlformats.org/officeDocument/2006/relationships/slide" Target="/ppt/slides/slide6.xml" Id="R74131adab3dc4a32" /><Relationship Type="http://schemas.openxmlformats.org/officeDocument/2006/relationships/slide" Target="/ppt/slides/slide7.xml" Id="R8a56bf6404ae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04455c37a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90ff45c8642e8" /><Relationship Type="http://schemas.openxmlformats.org/officeDocument/2006/relationships/theme" Target="/ppt/slideMasters/theme/theme1.xml" Id="Rc6cc191923e7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90ff45c86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998d7d8f2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786f4494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94189afc0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44ca159a1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cab60cb88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339bfd90b48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fe3aafd4e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5 709 453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4 439 939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28 069 871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131 013 578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150 236 935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LEIF ATLE  –  74,8 %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MARTINE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SUNNIVA SVORSTØL  –  12,6 %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923 600 752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INVEST HOLDING AS</a:t>
            </a:r>
          </a:p>
        </p:txBody>
      </p:sp>
    </p:spTree>
  </p:cSld>
  <p:clrMapOvr>
    <a:masterClrMapping xmlns:a="http://schemas.openxmlformats.org/drawingml/2006/main"/>
  </p:clrMapOvr>
</p:sld>
</file>