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c9073ee9c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b745a12ef4975"/>
  </p:sldMasterIdLst>
  <p:sldIdLst>
    <p:sldId xmlns:r="http://schemas.openxmlformats.org/officeDocument/2006/relationships" id="256" r:id="R5e4f878161454407"/>
    <p:sldId xmlns:r="http://schemas.openxmlformats.org/officeDocument/2006/relationships" id="257" r:id="R6da2250be68240b6"/>
    <p:sldId xmlns:r="http://schemas.openxmlformats.org/officeDocument/2006/relationships" id="258" r:id="R0e388cd73b664f75"/>
    <p:sldId xmlns:r="http://schemas.openxmlformats.org/officeDocument/2006/relationships" id="259" r:id="R68c4442aa0264592"/>
    <p:sldId xmlns:r="http://schemas.openxmlformats.org/officeDocument/2006/relationships" id="260" r:id="Rbbd70c0383894207"/>
    <p:sldId xmlns:r="http://schemas.openxmlformats.org/officeDocument/2006/relationships" id="261" r:id="R0a4a3e65c90f4fb0"/>
    <p:sldId xmlns:r="http://schemas.openxmlformats.org/officeDocument/2006/relationships" id="262" r:id="Re5e1c196bcac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b745a12ef4975" /><Relationship Type="http://schemas.openxmlformats.org/officeDocument/2006/relationships/slide" Target="/ppt/slides/slide1.xml" Id="R5e4f878161454407" /><Relationship Type="http://schemas.openxmlformats.org/officeDocument/2006/relationships/slide" Target="/ppt/slides/slide2.xml" Id="R6da2250be68240b6" /><Relationship Type="http://schemas.openxmlformats.org/officeDocument/2006/relationships/slide" Target="/ppt/slides/slide3.xml" Id="R0e388cd73b664f75" /><Relationship Type="http://schemas.openxmlformats.org/officeDocument/2006/relationships/slide" Target="/ppt/slides/slide4.xml" Id="R68c4442aa0264592" /><Relationship Type="http://schemas.openxmlformats.org/officeDocument/2006/relationships/slide" Target="/ppt/slides/slide5.xml" Id="Rbbd70c0383894207" /><Relationship Type="http://schemas.openxmlformats.org/officeDocument/2006/relationships/slide" Target="/ppt/slides/slide6.xml" Id="R0a4a3e65c90f4fb0" /><Relationship Type="http://schemas.openxmlformats.org/officeDocument/2006/relationships/slide" Target="/ppt/slides/slide7.xml" Id="Re5e1c196bcac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525fd4744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45ee4ed24523" /><Relationship Type="http://schemas.openxmlformats.org/officeDocument/2006/relationships/theme" Target="/ppt/slideMasters/theme/theme1.xml" Id="R4701e627c62c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945ee4ed2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6c344d1b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791240d6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beeb028d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d11cc3e40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123732362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aa2f6e41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16076592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61 518 000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20 464 024 000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20 534 925 000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