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0405ee99a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7349dd91f4632"/>
  </p:sldMasterIdLst>
  <p:sldIdLst>
    <p:sldId xmlns:r="http://schemas.openxmlformats.org/officeDocument/2006/relationships" id="256" r:id="R98e0ec07a2ab432c"/>
    <p:sldId xmlns:r="http://schemas.openxmlformats.org/officeDocument/2006/relationships" id="257" r:id="R1521720b4ea04c50"/>
    <p:sldId xmlns:r="http://schemas.openxmlformats.org/officeDocument/2006/relationships" id="258" r:id="R93688fa31b904901"/>
    <p:sldId xmlns:r="http://schemas.openxmlformats.org/officeDocument/2006/relationships" id="259" r:id="R5832e395752a41d5"/>
    <p:sldId xmlns:r="http://schemas.openxmlformats.org/officeDocument/2006/relationships" id="260" r:id="R6195910c78e540c5"/>
    <p:sldId xmlns:r="http://schemas.openxmlformats.org/officeDocument/2006/relationships" id="261" r:id="R25b1a9c909f44d47"/>
    <p:sldId xmlns:r="http://schemas.openxmlformats.org/officeDocument/2006/relationships" id="262" r:id="R317591634e9e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349dd91f4632" /><Relationship Type="http://schemas.openxmlformats.org/officeDocument/2006/relationships/slide" Target="/ppt/slides/slide1.xml" Id="R98e0ec07a2ab432c" /><Relationship Type="http://schemas.openxmlformats.org/officeDocument/2006/relationships/slide" Target="/ppt/slides/slide2.xml" Id="R1521720b4ea04c50" /><Relationship Type="http://schemas.openxmlformats.org/officeDocument/2006/relationships/slide" Target="/ppt/slides/slide3.xml" Id="R93688fa31b904901" /><Relationship Type="http://schemas.openxmlformats.org/officeDocument/2006/relationships/slide" Target="/ppt/slides/slide4.xml" Id="R5832e395752a41d5" /><Relationship Type="http://schemas.openxmlformats.org/officeDocument/2006/relationships/slide" Target="/ppt/slides/slide5.xml" Id="R6195910c78e540c5" /><Relationship Type="http://schemas.openxmlformats.org/officeDocument/2006/relationships/slide" Target="/ppt/slides/slide6.xml" Id="R25b1a9c909f44d47" /><Relationship Type="http://schemas.openxmlformats.org/officeDocument/2006/relationships/slide" Target="/ppt/slides/slide7.xml" Id="R317591634e9e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25e0b3c34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6afce961405a" /><Relationship Type="http://schemas.openxmlformats.org/officeDocument/2006/relationships/theme" Target="/ppt/slideMasters/theme/theme1.xml" Id="R415f24008134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a6afce961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d84ed0d8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4c9b4d58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055eff09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d832c222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0b84ea5c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2621d004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98341d63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2 722 481 000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A.L.H. HOLDING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ARI-PEKKA SALOVAARA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ESTRUP MANAGEMENT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CLOUD1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