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28cb1d8b1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332af8a544a7a"/>
  </p:sldMasterIdLst>
  <p:sldIdLst>
    <p:sldId xmlns:r="http://schemas.openxmlformats.org/officeDocument/2006/relationships" id="256" r:id="R2ab8aceeed804ac8"/>
    <p:sldId xmlns:r="http://schemas.openxmlformats.org/officeDocument/2006/relationships" id="257" r:id="R9bf4ba4683e84cd5"/>
    <p:sldId xmlns:r="http://schemas.openxmlformats.org/officeDocument/2006/relationships" id="258" r:id="R5957c08059a640a3"/>
    <p:sldId xmlns:r="http://schemas.openxmlformats.org/officeDocument/2006/relationships" id="259" r:id="R136eb47e61634618"/>
    <p:sldId xmlns:r="http://schemas.openxmlformats.org/officeDocument/2006/relationships" id="260" r:id="R18c3ddff6c994270"/>
    <p:sldId xmlns:r="http://schemas.openxmlformats.org/officeDocument/2006/relationships" id="261" r:id="Rd18228daf640417e"/>
    <p:sldId xmlns:r="http://schemas.openxmlformats.org/officeDocument/2006/relationships" id="262" r:id="R43fb81c5e277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332af8a544a7a" /><Relationship Type="http://schemas.openxmlformats.org/officeDocument/2006/relationships/slide" Target="/ppt/slides/slide1.xml" Id="R2ab8aceeed804ac8" /><Relationship Type="http://schemas.openxmlformats.org/officeDocument/2006/relationships/slide" Target="/ppt/slides/slide2.xml" Id="R9bf4ba4683e84cd5" /><Relationship Type="http://schemas.openxmlformats.org/officeDocument/2006/relationships/slide" Target="/ppt/slides/slide3.xml" Id="R5957c08059a640a3" /><Relationship Type="http://schemas.openxmlformats.org/officeDocument/2006/relationships/slide" Target="/ppt/slides/slide4.xml" Id="R136eb47e61634618" /><Relationship Type="http://schemas.openxmlformats.org/officeDocument/2006/relationships/slide" Target="/ppt/slides/slide5.xml" Id="R18c3ddff6c994270" /><Relationship Type="http://schemas.openxmlformats.org/officeDocument/2006/relationships/slide" Target="/ppt/slides/slide6.xml" Id="Rd18228daf640417e" /><Relationship Type="http://schemas.openxmlformats.org/officeDocument/2006/relationships/slide" Target="/ppt/slides/slide7.xml" Id="R43fb81c5e277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2f103c765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3f442a68471f" /><Relationship Type="http://schemas.openxmlformats.org/officeDocument/2006/relationships/theme" Target="/ppt/slideMasters/theme/theme1.xml" Id="R9706b8206353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03f442a68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4647b05e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e8feaf56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33ae8fa5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088b2df6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b830b5ed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9032121af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8cebb593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