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769c7a276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0d6fb51264fd2"/>
  </p:sldMasterIdLst>
  <p:sldIdLst>
    <p:sldId xmlns:r="http://schemas.openxmlformats.org/officeDocument/2006/relationships" id="256" r:id="R0d307ee6d3c9420d"/>
    <p:sldId xmlns:r="http://schemas.openxmlformats.org/officeDocument/2006/relationships" id="257" r:id="Rd6b48967934940dc"/>
    <p:sldId xmlns:r="http://schemas.openxmlformats.org/officeDocument/2006/relationships" id="258" r:id="Ra3b0a2899f3f44e0"/>
    <p:sldId xmlns:r="http://schemas.openxmlformats.org/officeDocument/2006/relationships" id="259" r:id="R5f66f8caffb347f8"/>
    <p:sldId xmlns:r="http://schemas.openxmlformats.org/officeDocument/2006/relationships" id="260" r:id="Rbd40d7aed11a414b"/>
    <p:sldId xmlns:r="http://schemas.openxmlformats.org/officeDocument/2006/relationships" id="261" r:id="R58d9ea3c4e5940db"/>
    <p:sldId xmlns:r="http://schemas.openxmlformats.org/officeDocument/2006/relationships" id="262" r:id="R759ab3eba082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0d6fb51264fd2" /><Relationship Type="http://schemas.openxmlformats.org/officeDocument/2006/relationships/slide" Target="/ppt/slides/slide1.xml" Id="R0d307ee6d3c9420d" /><Relationship Type="http://schemas.openxmlformats.org/officeDocument/2006/relationships/slide" Target="/ppt/slides/slide2.xml" Id="Rd6b48967934940dc" /><Relationship Type="http://schemas.openxmlformats.org/officeDocument/2006/relationships/slide" Target="/ppt/slides/slide3.xml" Id="Ra3b0a2899f3f44e0" /><Relationship Type="http://schemas.openxmlformats.org/officeDocument/2006/relationships/slide" Target="/ppt/slides/slide4.xml" Id="R5f66f8caffb347f8" /><Relationship Type="http://schemas.openxmlformats.org/officeDocument/2006/relationships/slide" Target="/ppt/slides/slide5.xml" Id="Rbd40d7aed11a414b" /><Relationship Type="http://schemas.openxmlformats.org/officeDocument/2006/relationships/slide" Target="/ppt/slides/slide6.xml" Id="R58d9ea3c4e5940db" /><Relationship Type="http://schemas.openxmlformats.org/officeDocument/2006/relationships/slide" Target="/ppt/slides/slide7.xml" Id="R759ab3eba082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662a5d82c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9d26db8a4229" /><Relationship Type="http://schemas.openxmlformats.org/officeDocument/2006/relationships/theme" Target="/ppt/slideMasters/theme/theme1.xml" Id="Ra2f5e22d1fc9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e9d26db8a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ec5eaae1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fb9e7461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5f67de1f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54b4b486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ad75f63c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b220874b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2dd3d1c6f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−5 022 164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110 740 119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421 757 673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