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f9037dda4d4f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d1c45df89f4090"/>
  </p:sldMasterIdLst>
  <p:sldIdLst>
    <p:sldId xmlns:r="http://schemas.openxmlformats.org/officeDocument/2006/relationships" id="256" r:id="Re2b78f1399104e91"/>
    <p:sldId xmlns:r="http://schemas.openxmlformats.org/officeDocument/2006/relationships" id="257" r:id="R2e7ed62454e145d9"/>
    <p:sldId xmlns:r="http://schemas.openxmlformats.org/officeDocument/2006/relationships" id="258" r:id="Ra361f53f98304127"/>
    <p:sldId xmlns:r="http://schemas.openxmlformats.org/officeDocument/2006/relationships" id="259" r:id="R6e0419bc8e9c442d"/>
    <p:sldId xmlns:r="http://schemas.openxmlformats.org/officeDocument/2006/relationships" id="260" r:id="Raf53e0b1c55f45bf"/>
    <p:sldId xmlns:r="http://schemas.openxmlformats.org/officeDocument/2006/relationships" id="261" r:id="Rb697868341cb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1c45df89f4090" /><Relationship Type="http://schemas.openxmlformats.org/officeDocument/2006/relationships/slide" Target="/ppt/slides/slide1.xml" Id="Re2b78f1399104e91" /><Relationship Type="http://schemas.openxmlformats.org/officeDocument/2006/relationships/slide" Target="/ppt/slides/slide2.xml" Id="R2e7ed62454e145d9" /><Relationship Type="http://schemas.openxmlformats.org/officeDocument/2006/relationships/slide" Target="/ppt/slides/slide3.xml" Id="Ra361f53f98304127" /><Relationship Type="http://schemas.openxmlformats.org/officeDocument/2006/relationships/slide" Target="/ppt/slides/slide4.xml" Id="R6e0419bc8e9c442d" /><Relationship Type="http://schemas.openxmlformats.org/officeDocument/2006/relationships/slide" Target="/ppt/slides/slide5.xml" Id="Raf53e0b1c55f45bf" /><Relationship Type="http://schemas.openxmlformats.org/officeDocument/2006/relationships/slide" Target="/ppt/slides/slide6.xml" Id="Rb697868341cb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49362183d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c24c9e7fc4100" /><Relationship Type="http://schemas.openxmlformats.org/officeDocument/2006/relationships/theme" Target="/ppt/slideMasters/theme/theme1.xml" Id="Re7d261951c8947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bc24c9e7fc41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3221822a745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3c90ac9664f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fa8f444d1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14b47833c46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f9c92d17d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b4b31fb33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KG9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Arctic Real Estate Management, 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923 640 665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KG9 INVEST AS</a:t>
            </a:r>
          </a:p>
        </p:txBody>
      </p:sp>
    </p:spTree>
  </p:cSld>
  <p:clrMapOvr>
    <a:masterClrMapping xmlns:a="http://schemas.openxmlformats.org/drawingml/2006/main"/>
  </p:clrMapOvr>
</p:sld>
</file>