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dd6172649144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daf07b811147ca"/>
  </p:sldMasterIdLst>
  <p:sldIdLst>
    <p:sldId xmlns:r="http://schemas.openxmlformats.org/officeDocument/2006/relationships" id="256" r:id="R8022a3b39f7a4cbe"/>
    <p:sldId xmlns:r="http://schemas.openxmlformats.org/officeDocument/2006/relationships" id="257" r:id="Rd5a6ea7aa6284f9f"/>
    <p:sldId xmlns:r="http://schemas.openxmlformats.org/officeDocument/2006/relationships" id="258" r:id="R18615062c40c4f3c"/>
    <p:sldId xmlns:r="http://schemas.openxmlformats.org/officeDocument/2006/relationships" id="259" r:id="R0a8507073b364d5e"/>
    <p:sldId xmlns:r="http://schemas.openxmlformats.org/officeDocument/2006/relationships" id="260" r:id="Rccf1c264ce464e10"/>
    <p:sldId xmlns:r="http://schemas.openxmlformats.org/officeDocument/2006/relationships" id="261" r:id="Rf0cee395bef2480a"/>
    <p:sldId xmlns:r="http://schemas.openxmlformats.org/officeDocument/2006/relationships" id="262" r:id="Rf43847f221434e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af07b811147ca" /><Relationship Type="http://schemas.openxmlformats.org/officeDocument/2006/relationships/slide" Target="/ppt/slides/slide1.xml" Id="R8022a3b39f7a4cbe" /><Relationship Type="http://schemas.openxmlformats.org/officeDocument/2006/relationships/slide" Target="/ppt/slides/slide2.xml" Id="Rd5a6ea7aa6284f9f" /><Relationship Type="http://schemas.openxmlformats.org/officeDocument/2006/relationships/slide" Target="/ppt/slides/slide3.xml" Id="R18615062c40c4f3c" /><Relationship Type="http://schemas.openxmlformats.org/officeDocument/2006/relationships/slide" Target="/ppt/slides/slide4.xml" Id="R0a8507073b364d5e" /><Relationship Type="http://schemas.openxmlformats.org/officeDocument/2006/relationships/slide" Target="/ppt/slides/slide5.xml" Id="Rccf1c264ce464e10" /><Relationship Type="http://schemas.openxmlformats.org/officeDocument/2006/relationships/slide" Target="/ppt/slides/slide6.xml" Id="Rf0cee395bef2480a" /><Relationship Type="http://schemas.openxmlformats.org/officeDocument/2006/relationships/slide" Target="/ppt/slides/slide7.xml" Id="Rf43847f221434e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5b55b924c4f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979e3345742bf" /><Relationship Type="http://schemas.openxmlformats.org/officeDocument/2006/relationships/theme" Target="/ppt/slideMasters/theme/theme1.xml" Id="R5606844c959f42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1979e3345742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6840ead574b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cd46e187e45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fdc58afb241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0a626efe34d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e7de141ca4c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0ff8c45c445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3090b868c4e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KG9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KG9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−29 199 308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2 479 910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2 519 906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EWS STIFTELSEN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ANDERSSEN BYGG INVEST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FILTBYGG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SARASWATI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Arctic Real Estate Management, 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923 640 665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