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d615e5aa2842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bff8708e414764"/>
  </p:sldMasterIdLst>
  <p:sldIdLst>
    <p:sldId xmlns:r="http://schemas.openxmlformats.org/officeDocument/2006/relationships" id="256" r:id="R65524f34de694262"/>
    <p:sldId xmlns:r="http://schemas.openxmlformats.org/officeDocument/2006/relationships" id="257" r:id="R4c4b914544bf49e0"/>
    <p:sldId xmlns:r="http://schemas.openxmlformats.org/officeDocument/2006/relationships" id="258" r:id="Rb8e8d333330d4085"/>
    <p:sldId xmlns:r="http://schemas.openxmlformats.org/officeDocument/2006/relationships" id="259" r:id="R1f31afb32e0c464a"/>
    <p:sldId xmlns:r="http://schemas.openxmlformats.org/officeDocument/2006/relationships" id="260" r:id="R4f7f4386f42a42a0"/>
    <p:sldId xmlns:r="http://schemas.openxmlformats.org/officeDocument/2006/relationships" id="261" r:id="Rcc968ace94a14443"/>
    <p:sldId xmlns:r="http://schemas.openxmlformats.org/officeDocument/2006/relationships" id="262" r:id="R5dba2dc41f6c47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ff8708e414764" /><Relationship Type="http://schemas.openxmlformats.org/officeDocument/2006/relationships/slide" Target="/ppt/slides/slide1.xml" Id="R65524f34de694262" /><Relationship Type="http://schemas.openxmlformats.org/officeDocument/2006/relationships/slide" Target="/ppt/slides/slide2.xml" Id="R4c4b914544bf49e0" /><Relationship Type="http://schemas.openxmlformats.org/officeDocument/2006/relationships/slide" Target="/ppt/slides/slide3.xml" Id="Rb8e8d333330d4085" /><Relationship Type="http://schemas.openxmlformats.org/officeDocument/2006/relationships/slide" Target="/ppt/slides/slide4.xml" Id="R1f31afb32e0c464a" /><Relationship Type="http://schemas.openxmlformats.org/officeDocument/2006/relationships/slide" Target="/ppt/slides/slide5.xml" Id="R4f7f4386f42a42a0" /><Relationship Type="http://schemas.openxmlformats.org/officeDocument/2006/relationships/slide" Target="/ppt/slides/slide6.xml" Id="Rcc968ace94a14443" /><Relationship Type="http://schemas.openxmlformats.org/officeDocument/2006/relationships/slide" Target="/ppt/slides/slide7.xml" Id="R5dba2dc41f6c47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a9586216584b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f7700df324ee4" /><Relationship Type="http://schemas.openxmlformats.org/officeDocument/2006/relationships/theme" Target="/ppt/slideMasters/theme/theme1.xml" Id="R7add6cac5df741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bf7700df324e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cd937530d46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3a7a596054e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780cf264247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bf0c411324b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26058d3cf45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502482a0241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96397134a45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JKR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JKR INVEST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1 299 721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1 914 038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JANNE KARIN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Janne Karin Rønning, Fjordsvingen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923 664 912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JKR INVEST AS</a:t>
            </a:r>
          </a:p>
        </p:txBody>
      </p:sp>
    </p:spTree>
  </p:cSld>
  <p:clrMapOvr>
    <a:masterClrMapping xmlns:a="http://schemas.openxmlformats.org/drawingml/2006/main"/>
  </p:clrMapOvr>
</p:sld>
</file>