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35f21e0e484b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f25cce0b3648c3"/>
  </p:sldMasterIdLst>
  <p:sldIdLst>
    <p:sldId xmlns:r="http://schemas.openxmlformats.org/officeDocument/2006/relationships" id="256" r:id="R0171fb28d8274e16"/>
    <p:sldId xmlns:r="http://schemas.openxmlformats.org/officeDocument/2006/relationships" id="257" r:id="R98c2cfdc3f514f53"/>
    <p:sldId xmlns:r="http://schemas.openxmlformats.org/officeDocument/2006/relationships" id="258" r:id="R39acb51f3f11446f"/>
    <p:sldId xmlns:r="http://schemas.openxmlformats.org/officeDocument/2006/relationships" id="259" r:id="R2bf8863d367b4059"/>
    <p:sldId xmlns:r="http://schemas.openxmlformats.org/officeDocument/2006/relationships" id="260" r:id="R1a46b1652946403f"/>
    <p:sldId xmlns:r="http://schemas.openxmlformats.org/officeDocument/2006/relationships" id="261" r:id="Rd4b5ea77456f43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25cce0b3648c3" /><Relationship Type="http://schemas.openxmlformats.org/officeDocument/2006/relationships/slide" Target="/ppt/slides/slide1.xml" Id="R0171fb28d8274e16" /><Relationship Type="http://schemas.openxmlformats.org/officeDocument/2006/relationships/slide" Target="/ppt/slides/slide2.xml" Id="R98c2cfdc3f514f53" /><Relationship Type="http://schemas.openxmlformats.org/officeDocument/2006/relationships/slide" Target="/ppt/slides/slide3.xml" Id="R39acb51f3f11446f" /><Relationship Type="http://schemas.openxmlformats.org/officeDocument/2006/relationships/slide" Target="/ppt/slides/slide4.xml" Id="R2bf8863d367b4059" /><Relationship Type="http://schemas.openxmlformats.org/officeDocument/2006/relationships/slide" Target="/ppt/slides/slide5.xml" Id="R1a46b1652946403f" /><Relationship Type="http://schemas.openxmlformats.org/officeDocument/2006/relationships/slide" Target="/ppt/slides/slide6.xml" Id="Rd4b5ea77456f43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adec7ef26441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e50414a7b4b25" /><Relationship Type="http://schemas.openxmlformats.org/officeDocument/2006/relationships/theme" Target="/ppt/slideMasters/theme/theme1.xml" Id="Ra10440c50fde4d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be50414a7b4b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5d8b7f5f443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e4a381cfc49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c97daa44449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6ceda276d4f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f425fa9004e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d0e1a730b46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Marit Kure, Brøholtveien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3430 Spikkestad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923 664 963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