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c91b2f555944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f70894c77e46a5"/>
  </p:sldMasterIdLst>
  <p:sldIdLst>
    <p:sldId xmlns:r="http://schemas.openxmlformats.org/officeDocument/2006/relationships" id="256" r:id="Rd41223f8c11f45e5"/>
    <p:sldId xmlns:r="http://schemas.openxmlformats.org/officeDocument/2006/relationships" id="257" r:id="Rd52bee1752dd4914"/>
    <p:sldId xmlns:r="http://schemas.openxmlformats.org/officeDocument/2006/relationships" id="258" r:id="Rfb42876f4f80482b"/>
    <p:sldId xmlns:r="http://schemas.openxmlformats.org/officeDocument/2006/relationships" id="259" r:id="R6eaf20d3cbff4b5a"/>
    <p:sldId xmlns:r="http://schemas.openxmlformats.org/officeDocument/2006/relationships" id="260" r:id="Rad19814a314543b2"/>
    <p:sldId xmlns:r="http://schemas.openxmlformats.org/officeDocument/2006/relationships" id="261" r:id="Rf4a8ad38b1494ab0"/>
    <p:sldId xmlns:r="http://schemas.openxmlformats.org/officeDocument/2006/relationships" id="262" r:id="R4c04b7d690c043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70894c77e46a5" /><Relationship Type="http://schemas.openxmlformats.org/officeDocument/2006/relationships/slide" Target="/ppt/slides/slide1.xml" Id="Rd41223f8c11f45e5" /><Relationship Type="http://schemas.openxmlformats.org/officeDocument/2006/relationships/slide" Target="/ppt/slides/slide2.xml" Id="Rd52bee1752dd4914" /><Relationship Type="http://schemas.openxmlformats.org/officeDocument/2006/relationships/slide" Target="/ppt/slides/slide3.xml" Id="Rfb42876f4f80482b" /><Relationship Type="http://schemas.openxmlformats.org/officeDocument/2006/relationships/slide" Target="/ppt/slides/slide4.xml" Id="R6eaf20d3cbff4b5a" /><Relationship Type="http://schemas.openxmlformats.org/officeDocument/2006/relationships/slide" Target="/ppt/slides/slide5.xml" Id="Rad19814a314543b2" /><Relationship Type="http://schemas.openxmlformats.org/officeDocument/2006/relationships/slide" Target="/ppt/slides/slide6.xml" Id="Rf4a8ad38b1494ab0" /><Relationship Type="http://schemas.openxmlformats.org/officeDocument/2006/relationships/slide" Target="/ppt/slides/slide7.xml" Id="R4c04b7d690c043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1c145e0a848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ec6334dbe4a3e" /><Relationship Type="http://schemas.openxmlformats.org/officeDocument/2006/relationships/theme" Target="/ppt/slideMasters/theme/theme1.xml" Id="Rf5422c35219e4f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1ec6334dbe4a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4ed0b26c046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3a9ce461f40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f665ebed249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b70957f1f43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e81c9e40a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573950ec947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02c0a0f7846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 INVEST AS ble etablert [år] og holder til i Spikkestad.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7 489 695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7 489 695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MARIT  –  56,8 %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ANDERS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IDA KRISTINE  –  21,6 %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Marit Kure, Brøholtveien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923 664 963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