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1563253b9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f08c3e56e4b22"/>
  </p:sldMasterIdLst>
  <p:sldIdLst>
    <p:sldId xmlns:r="http://schemas.openxmlformats.org/officeDocument/2006/relationships" id="256" r:id="Rb0328165483648b3"/>
    <p:sldId xmlns:r="http://schemas.openxmlformats.org/officeDocument/2006/relationships" id="257" r:id="R89659367e94c4a83"/>
    <p:sldId xmlns:r="http://schemas.openxmlformats.org/officeDocument/2006/relationships" id="258" r:id="R05902e82c9c442f1"/>
    <p:sldId xmlns:r="http://schemas.openxmlformats.org/officeDocument/2006/relationships" id="259" r:id="R05406ae8cdf54570"/>
    <p:sldId xmlns:r="http://schemas.openxmlformats.org/officeDocument/2006/relationships" id="260" r:id="R2e7821b7a90644bc"/>
    <p:sldId xmlns:r="http://schemas.openxmlformats.org/officeDocument/2006/relationships" id="261" r:id="R5c7fafc01bf6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f08c3e56e4b22" /><Relationship Type="http://schemas.openxmlformats.org/officeDocument/2006/relationships/slide" Target="/ppt/slides/slide1.xml" Id="Rb0328165483648b3" /><Relationship Type="http://schemas.openxmlformats.org/officeDocument/2006/relationships/slide" Target="/ppt/slides/slide2.xml" Id="R89659367e94c4a83" /><Relationship Type="http://schemas.openxmlformats.org/officeDocument/2006/relationships/slide" Target="/ppt/slides/slide3.xml" Id="R05902e82c9c442f1" /><Relationship Type="http://schemas.openxmlformats.org/officeDocument/2006/relationships/slide" Target="/ppt/slides/slide4.xml" Id="R05406ae8cdf54570" /><Relationship Type="http://schemas.openxmlformats.org/officeDocument/2006/relationships/slide" Target="/ppt/slides/slide5.xml" Id="R2e7821b7a90644bc" /><Relationship Type="http://schemas.openxmlformats.org/officeDocument/2006/relationships/slide" Target="/ppt/slides/slide6.xml" Id="R5c7fafc01bf6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eeabdf27d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09a7590dc4e61" /><Relationship Type="http://schemas.openxmlformats.org/officeDocument/2006/relationships/theme" Target="/ppt/slideMasters/theme/theme1.xml" Id="Rdfc64aa11338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09a7590dc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ff455a2d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17e7e45e0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0764e303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f61b6dd3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2f364a732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ef147e75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Kopstad, Bergås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923 665 447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