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cdab3547b24e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592ac1fbb84ad9"/>
  </p:sldMasterIdLst>
  <p:sldIdLst>
    <p:sldId xmlns:r="http://schemas.openxmlformats.org/officeDocument/2006/relationships" id="256" r:id="R7b7cd0f229d14254"/>
    <p:sldId xmlns:r="http://schemas.openxmlformats.org/officeDocument/2006/relationships" id="257" r:id="Rfc28102ba6104861"/>
    <p:sldId xmlns:r="http://schemas.openxmlformats.org/officeDocument/2006/relationships" id="258" r:id="R52d8ef2a19144618"/>
    <p:sldId xmlns:r="http://schemas.openxmlformats.org/officeDocument/2006/relationships" id="259" r:id="R238772990f7f4522"/>
    <p:sldId xmlns:r="http://schemas.openxmlformats.org/officeDocument/2006/relationships" id="260" r:id="Rf0c48eb3ac824cad"/>
    <p:sldId xmlns:r="http://schemas.openxmlformats.org/officeDocument/2006/relationships" id="261" r:id="R7cd8426e20e04759"/>
    <p:sldId xmlns:r="http://schemas.openxmlformats.org/officeDocument/2006/relationships" id="262" r:id="Ra5439216c4d14b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92ac1fbb84ad9" /><Relationship Type="http://schemas.openxmlformats.org/officeDocument/2006/relationships/slide" Target="/ppt/slides/slide1.xml" Id="R7b7cd0f229d14254" /><Relationship Type="http://schemas.openxmlformats.org/officeDocument/2006/relationships/slide" Target="/ppt/slides/slide2.xml" Id="Rfc28102ba6104861" /><Relationship Type="http://schemas.openxmlformats.org/officeDocument/2006/relationships/slide" Target="/ppt/slides/slide3.xml" Id="R52d8ef2a19144618" /><Relationship Type="http://schemas.openxmlformats.org/officeDocument/2006/relationships/slide" Target="/ppt/slides/slide4.xml" Id="R238772990f7f4522" /><Relationship Type="http://schemas.openxmlformats.org/officeDocument/2006/relationships/slide" Target="/ppt/slides/slide5.xml" Id="Rf0c48eb3ac824cad" /><Relationship Type="http://schemas.openxmlformats.org/officeDocument/2006/relationships/slide" Target="/ppt/slides/slide6.xml" Id="R7cd8426e20e04759" /><Relationship Type="http://schemas.openxmlformats.org/officeDocument/2006/relationships/slide" Target="/ppt/slides/slide7.xml" Id="Ra5439216c4d14b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a8df349a348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50aac3bbb4bb9" /><Relationship Type="http://schemas.openxmlformats.org/officeDocument/2006/relationships/theme" Target="/ppt/slideMasters/theme/theme1.xml" Id="Rbdfc9fafd72247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c50aac3bbb4b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a1c98126d41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d0982a34f4f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8a26d535147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c6496db1348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673dea87e4a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251d915854b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937d4d6f942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KOPSTAD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GRUPPEN AS ble etablert [år] og holder til i Solbergelva.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5 670 111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6 378 654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Kopstad, Bergås terrasse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3057 Solbergelva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923 665 447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