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1a450680b948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af5d4338664d76"/>
  </p:sldMasterIdLst>
  <p:sldIdLst>
    <p:sldId xmlns:r="http://schemas.openxmlformats.org/officeDocument/2006/relationships" id="256" r:id="R38160a3bb1af49fb"/>
    <p:sldId xmlns:r="http://schemas.openxmlformats.org/officeDocument/2006/relationships" id="257" r:id="R8dd29b3c2fd14d4c"/>
    <p:sldId xmlns:r="http://schemas.openxmlformats.org/officeDocument/2006/relationships" id="258" r:id="R7ac5ccdbc62a41c3"/>
    <p:sldId xmlns:r="http://schemas.openxmlformats.org/officeDocument/2006/relationships" id="259" r:id="R1a48ab4bdf7d4beb"/>
    <p:sldId xmlns:r="http://schemas.openxmlformats.org/officeDocument/2006/relationships" id="260" r:id="R4bd410c967504a30"/>
    <p:sldId xmlns:r="http://schemas.openxmlformats.org/officeDocument/2006/relationships" id="261" r:id="Rd1062b4ca2d9417a"/>
    <p:sldId xmlns:r="http://schemas.openxmlformats.org/officeDocument/2006/relationships" id="262" r:id="Rb8003c2d0b2c40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f5d4338664d76" /><Relationship Type="http://schemas.openxmlformats.org/officeDocument/2006/relationships/slide" Target="/ppt/slides/slide1.xml" Id="R38160a3bb1af49fb" /><Relationship Type="http://schemas.openxmlformats.org/officeDocument/2006/relationships/slide" Target="/ppt/slides/slide2.xml" Id="R8dd29b3c2fd14d4c" /><Relationship Type="http://schemas.openxmlformats.org/officeDocument/2006/relationships/slide" Target="/ppt/slides/slide3.xml" Id="R7ac5ccdbc62a41c3" /><Relationship Type="http://schemas.openxmlformats.org/officeDocument/2006/relationships/slide" Target="/ppt/slides/slide4.xml" Id="R1a48ab4bdf7d4beb" /><Relationship Type="http://schemas.openxmlformats.org/officeDocument/2006/relationships/slide" Target="/ppt/slides/slide5.xml" Id="R4bd410c967504a30" /><Relationship Type="http://schemas.openxmlformats.org/officeDocument/2006/relationships/slide" Target="/ppt/slides/slide6.xml" Id="Rd1062b4ca2d9417a" /><Relationship Type="http://schemas.openxmlformats.org/officeDocument/2006/relationships/slide" Target="/ppt/slides/slide7.xml" Id="Rb8003c2d0b2c40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bce838abe49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c692524c94cfe" /><Relationship Type="http://schemas.openxmlformats.org/officeDocument/2006/relationships/theme" Target="/ppt/slideMasters/theme/theme1.xml" Id="Rcb34135e69ff46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3c692524c94c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c252347bd47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e3db034d247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056d9500d45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ded86fa9040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87c87746a48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c5523d99248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c06461dd241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STRATHOLME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STRATHOLME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603 023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10 164 780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12 099 410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JO N OLAUSSEN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Haukestien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923 703 926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