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9382b52d1743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3d851c44944b4a"/>
  </p:sldMasterIdLst>
  <p:sldIdLst>
    <p:sldId xmlns:r="http://schemas.openxmlformats.org/officeDocument/2006/relationships" id="256" r:id="R8ad53356b17c425a"/>
    <p:sldId xmlns:r="http://schemas.openxmlformats.org/officeDocument/2006/relationships" id="257" r:id="Rcd92664965604f4d"/>
    <p:sldId xmlns:r="http://schemas.openxmlformats.org/officeDocument/2006/relationships" id="258" r:id="R1ddbd79577784c11"/>
    <p:sldId xmlns:r="http://schemas.openxmlformats.org/officeDocument/2006/relationships" id="259" r:id="R4a6ebe58f0df4af7"/>
    <p:sldId xmlns:r="http://schemas.openxmlformats.org/officeDocument/2006/relationships" id="260" r:id="R4a09928062554e6a"/>
    <p:sldId xmlns:r="http://schemas.openxmlformats.org/officeDocument/2006/relationships" id="261" r:id="R112cb704df7e46e1"/>
    <p:sldId xmlns:r="http://schemas.openxmlformats.org/officeDocument/2006/relationships" id="262" r:id="Rfc37ba2761f641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3d851c44944b4a" /><Relationship Type="http://schemas.openxmlformats.org/officeDocument/2006/relationships/slide" Target="/ppt/slides/slide1.xml" Id="R8ad53356b17c425a" /><Relationship Type="http://schemas.openxmlformats.org/officeDocument/2006/relationships/slide" Target="/ppt/slides/slide2.xml" Id="Rcd92664965604f4d" /><Relationship Type="http://schemas.openxmlformats.org/officeDocument/2006/relationships/slide" Target="/ppt/slides/slide3.xml" Id="R1ddbd79577784c11" /><Relationship Type="http://schemas.openxmlformats.org/officeDocument/2006/relationships/slide" Target="/ppt/slides/slide4.xml" Id="R4a6ebe58f0df4af7" /><Relationship Type="http://schemas.openxmlformats.org/officeDocument/2006/relationships/slide" Target="/ppt/slides/slide5.xml" Id="R4a09928062554e6a" /><Relationship Type="http://schemas.openxmlformats.org/officeDocument/2006/relationships/slide" Target="/ppt/slides/slide6.xml" Id="R112cb704df7e46e1" /><Relationship Type="http://schemas.openxmlformats.org/officeDocument/2006/relationships/slide" Target="/ppt/slides/slide7.xml" Id="Rfc37ba2761f641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348bbb5e444e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10b98115b495b" /><Relationship Type="http://schemas.openxmlformats.org/officeDocument/2006/relationships/theme" Target="/ppt/slideMasters/theme/theme1.xml" Id="Re424778146694e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d10b98115b49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3b8c25cc340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14b7ad8b24b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c297d534648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08a3820974a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ae9bf2e094d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3cff6a8264f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72514f67f48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HYLANDER V&amp;S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HYLANDER V&amp;S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544 943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737 214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 MOUTAOUAKKEL TARIK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 Iversens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