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e2a18083884e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b8c4735050417b"/>
  </p:sldMasterIdLst>
  <p:sldIdLst>
    <p:sldId xmlns:r="http://schemas.openxmlformats.org/officeDocument/2006/relationships" id="256" r:id="Rdc7c67e4aa804106"/>
    <p:sldId xmlns:r="http://schemas.openxmlformats.org/officeDocument/2006/relationships" id="257" r:id="R0964a7413e0546d4"/>
    <p:sldId xmlns:r="http://schemas.openxmlformats.org/officeDocument/2006/relationships" id="258" r:id="R7f665e175a2e465c"/>
    <p:sldId xmlns:r="http://schemas.openxmlformats.org/officeDocument/2006/relationships" id="259" r:id="R0396f248330a4964"/>
    <p:sldId xmlns:r="http://schemas.openxmlformats.org/officeDocument/2006/relationships" id="260" r:id="R5c0ae8e8d1984ae5"/>
    <p:sldId xmlns:r="http://schemas.openxmlformats.org/officeDocument/2006/relationships" id="261" r:id="R83395055af404c88"/>
    <p:sldId xmlns:r="http://schemas.openxmlformats.org/officeDocument/2006/relationships" id="262" r:id="Re3539cafab8344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b8c4735050417b" /><Relationship Type="http://schemas.openxmlformats.org/officeDocument/2006/relationships/slide" Target="/ppt/slides/slide1.xml" Id="Rdc7c67e4aa804106" /><Relationship Type="http://schemas.openxmlformats.org/officeDocument/2006/relationships/slide" Target="/ppt/slides/slide2.xml" Id="R0964a7413e0546d4" /><Relationship Type="http://schemas.openxmlformats.org/officeDocument/2006/relationships/slide" Target="/ppt/slides/slide3.xml" Id="R7f665e175a2e465c" /><Relationship Type="http://schemas.openxmlformats.org/officeDocument/2006/relationships/slide" Target="/ppt/slides/slide4.xml" Id="R0396f248330a4964" /><Relationship Type="http://schemas.openxmlformats.org/officeDocument/2006/relationships/slide" Target="/ppt/slides/slide5.xml" Id="R5c0ae8e8d1984ae5" /><Relationship Type="http://schemas.openxmlformats.org/officeDocument/2006/relationships/slide" Target="/ppt/slides/slide6.xml" Id="R83395055af404c88" /><Relationship Type="http://schemas.openxmlformats.org/officeDocument/2006/relationships/slide" Target="/ppt/slides/slide7.xml" Id="Re3539cafab8344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95ccc3057545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2c690d65a4a67" /><Relationship Type="http://schemas.openxmlformats.org/officeDocument/2006/relationships/theme" Target="/ppt/slideMasters/theme/theme1.xml" Id="Rb6d961ed3a5847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52c690d65a4a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7e2420d284b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562ebda9049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e3f73af7e48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b641030df40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2c429afc04a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e207e6ee643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841c572a84e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ADAPTABLE INTERIORS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ADAPTABLE INTERIORS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ADAPTABLE INTERIORS AS ble etablert [år] og holder til i Nittedal.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ADAPTABLE INTERIORS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ADAPTABLE INTERIORS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ADAPTABLE INTERIORS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ADAPTABLE INTERIORS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SOMMERSNØ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ADAPTABLE INTERIORS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Johan Blomberg, Ringveien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1482 Nittedal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923 735 682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ADAPTABLE INTERIORS AS</a:t>
            </a:r>
          </a:p>
        </p:txBody>
      </p:sp>
    </p:spTree>
  </p:cSld>
  <p:clrMapOvr>
    <a:masterClrMapping xmlns:a="http://schemas.openxmlformats.org/drawingml/2006/main"/>
  </p:clrMapOvr>
</p:sld>
</file>