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29d52725db4f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abcb659b594af7"/>
  </p:sldMasterIdLst>
  <p:sldIdLst>
    <p:sldId xmlns:r="http://schemas.openxmlformats.org/officeDocument/2006/relationships" id="256" r:id="Rfa386b7141b9446a"/>
    <p:sldId xmlns:r="http://schemas.openxmlformats.org/officeDocument/2006/relationships" id="257" r:id="R463a077867ba4439"/>
    <p:sldId xmlns:r="http://schemas.openxmlformats.org/officeDocument/2006/relationships" id="258" r:id="R997dcd0780c94b8d"/>
    <p:sldId xmlns:r="http://schemas.openxmlformats.org/officeDocument/2006/relationships" id="259" r:id="R4b77d9aeb812410c"/>
    <p:sldId xmlns:r="http://schemas.openxmlformats.org/officeDocument/2006/relationships" id="260" r:id="R414e58b7b432444f"/>
    <p:sldId xmlns:r="http://schemas.openxmlformats.org/officeDocument/2006/relationships" id="261" r:id="R9178904d2e5a4d2a"/>
    <p:sldId xmlns:r="http://schemas.openxmlformats.org/officeDocument/2006/relationships" id="262" r:id="Radb6010fbe8543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bcb659b594af7" /><Relationship Type="http://schemas.openxmlformats.org/officeDocument/2006/relationships/slide" Target="/ppt/slides/slide1.xml" Id="Rfa386b7141b9446a" /><Relationship Type="http://schemas.openxmlformats.org/officeDocument/2006/relationships/slide" Target="/ppt/slides/slide2.xml" Id="R463a077867ba4439" /><Relationship Type="http://schemas.openxmlformats.org/officeDocument/2006/relationships/slide" Target="/ppt/slides/slide3.xml" Id="R997dcd0780c94b8d" /><Relationship Type="http://schemas.openxmlformats.org/officeDocument/2006/relationships/slide" Target="/ppt/slides/slide4.xml" Id="R4b77d9aeb812410c" /><Relationship Type="http://schemas.openxmlformats.org/officeDocument/2006/relationships/slide" Target="/ppt/slides/slide5.xml" Id="R414e58b7b432444f" /><Relationship Type="http://schemas.openxmlformats.org/officeDocument/2006/relationships/slide" Target="/ppt/slides/slide6.xml" Id="R9178904d2e5a4d2a" /><Relationship Type="http://schemas.openxmlformats.org/officeDocument/2006/relationships/slide" Target="/ppt/slides/slide7.xml" Id="Radb6010fbe8543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c72dd88b646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10b94b02d439a" /><Relationship Type="http://schemas.openxmlformats.org/officeDocument/2006/relationships/theme" Target="/ppt/slideMasters/theme/theme1.xml" Id="R2467c8ac835740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310b94b02d43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a901676c045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0dfaa95e949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054c0492d49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4c829de6441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b625f5bdb48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bbfb87bf14c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08260dd334b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−4 529 586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21 523 133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400 446 465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418 882 599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EIDECA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EVIANE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