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f4b4132c414a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8da5a704e74b1c"/>
  </p:sldMasterIdLst>
  <p:sldIdLst>
    <p:sldId xmlns:r="http://schemas.openxmlformats.org/officeDocument/2006/relationships" id="256" r:id="R0b5347013f454738"/>
    <p:sldId xmlns:r="http://schemas.openxmlformats.org/officeDocument/2006/relationships" id="257" r:id="R96c3900356614c80"/>
    <p:sldId xmlns:r="http://schemas.openxmlformats.org/officeDocument/2006/relationships" id="258" r:id="R6cf2f7c571a8488c"/>
    <p:sldId xmlns:r="http://schemas.openxmlformats.org/officeDocument/2006/relationships" id="259" r:id="R49fffb63cde54847"/>
    <p:sldId xmlns:r="http://schemas.openxmlformats.org/officeDocument/2006/relationships" id="260" r:id="Rc06945b5f3b2471e"/>
    <p:sldId xmlns:r="http://schemas.openxmlformats.org/officeDocument/2006/relationships" id="261" r:id="R477bd45275fa48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8da5a704e74b1c" /><Relationship Type="http://schemas.openxmlformats.org/officeDocument/2006/relationships/slide" Target="/ppt/slides/slide1.xml" Id="R0b5347013f454738" /><Relationship Type="http://schemas.openxmlformats.org/officeDocument/2006/relationships/slide" Target="/ppt/slides/slide2.xml" Id="R96c3900356614c80" /><Relationship Type="http://schemas.openxmlformats.org/officeDocument/2006/relationships/slide" Target="/ppt/slides/slide3.xml" Id="R6cf2f7c571a8488c" /><Relationship Type="http://schemas.openxmlformats.org/officeDocument/2006/relationships/slide" Target="/ppt/slides/slide4.xml" Id="R49fffb63cde54847" /><Relationship Type="http://schemas.openxmlformats.org/officeDocument/2006/relationships/slide" Target="/ppt/slides/slide5.xml" Id="Rc06945b5f3b2471e" /><Relationship Type="http://schemas.openxmlformats.org/officeDocument/2006/relationships/slide" Target="/ppt/slides/slide6.xml" Id="R477bd45275fa48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1de1c3bfd14e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00cac482449f5" /><Relationship Type="http://schemas.openxmlformats.org/officeDocument/2006/relationships/theme" Target="/ppt/slideMasters/theme/theme1.xml" Id="Rb446bcbd562042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f00cac482449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6400b69874e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95183c03846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1f2156ea643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0775782714c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2b88e9ca749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726f0126e47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MØRE OG ROMSDAL REVISJON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Astrups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923 746 552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