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c7c13b439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3048ef8184c19"/>
  </p:sldMasterIdLst>
  <p:sldIdLst>
    <p:sldId xmlns:r="http://schemas.openxmlformats.org/officeDocument/2006/relationships" id="256" r:id="Rb88f56e211624d68"/>
    <p:sldId xmlns:r="http://schemas.openxmlformats.org/officeDocument/2006/relationships" id="257" r:id="R3e523ac372ff42c7"/>
    <p:sldId xmlns:r="http://schemas.openxmlformats.org/officeDocument/2006/relationships" id="258" r:id="R3e181270330d4d6a"/>
    <p:sldId xmlns:r="http://schemas.openxmlformats.org/officeDocument/2006/relationships" id="259" r:id="R6743b1fb85d446cc"/>
    <p:sldId xmlns:r="http://schemas.openxmlformats.org/officeDocument/2006/relationships" id="260" r:id="R573fdafb099b4691"/>
    <p:sldId xmlns:r="http://schemas.openxmlformats.org/officeDocument/2006/relationships" id="261" r:id="R4bd8f6d5d041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3048ef8184c19" /><Relationship Type="http://schemas.openxmlformats.org/officeDocument/2006/relationships/slide" Target="/ppt/slides/slide1.xml" Id="Rb88f56e211624d68" /><Relationship Type="http://schemas.openxmlformats.org/officeDocument/2006/relationships/slide" Target="/ppt/slides/slide2.xml" Id="R3e523ac372ff42c7" /><Relationship Type="http://schemas.openxmlformats.org/officeDocument/2006/relationships/slide" Target="/ppt/slides/slide3.xml" Id="R3e181270330d4d6a" /><Relationship Type="http://schemas.openxmlformats.org/officeDocument/2006/relationships/slide" Target="/ppt/slides/slide4.xml" Id="R6743b1fb85d446cc" /><Relationship Type="http://schemas.openxmlformats.org/officeDocument/2006/relationships/slide" Target="/ppt/slides/slide5.xml" Id="R573fdafb099b4691" /><Relationship Type="http://schemas.openxmlformats.org/officeDocument/2006/relationships/slide" Target="/ppt/slides/slide6.xml" Id="R4bd8f6d5d041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17f945645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ff831390447af" /><Relationship Type="http://schemas.openxmlformats.org/officeDocument/2006/relationships/theme" Target="/ppt/slideMasters/theme/theme1.xml" Id="R42e4a0a17feb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ff8313904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2b8ab71cd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3120a6c8f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9b77b4761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29051ed7c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f8a8d0dea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9f4f6c506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