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fce7b18f8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78138034b48fd"/>
  </p:sldMasterIdLst>
  <p:sldIdLst>
    <p:sldId xmlns:r="http://schemas.openxmlformats.org/officeDocument/2006/relationships" id="256" r:id="R74062a7e41164bd7"/>
    <p:sldId xmlns:r="http://schemas.openxmlformats.org/officeDocument/2006/relationships" id="257" r:id="R5f4ab03e768942bd"/>
    <p:sldId xmlns:r="http://schemas.openxmlformats.org/officeDocument/2006/relationships" id="258" r:id="R2c5e044876cc40d9"/>
    <p:sldId xmlns:r="http://schemas.openxmlformats.org/officeDocument/2006/relationships" id="259" r:id="Ra09278b387074129"/>
    <p:sldId xmlns:r="http://schemas.openxmlformats.org/officeDocument/2006/relationships" id="260" r:id="R26dd296da9324227"/>
    <p:sldId xmlns:r="http://schemas.openxmlformats.org/officeDocument/2006/relationships" id="261" r:id="Rebf3f68254eb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78138034b48fd" /><Relationship Type="http://schemas.openxmlformats.org/officeDocument/2006/relationships/slide" Target="/ppt/slides/slide1.xml" Id="R74062a7e41164bd7" /><Relationship Type="http://schemas.openxmlformats.org/officeDocument/2006/relationships/slide" Target="/ppt/slides/slide2.xml" Id="R5f4ab03e768942bd" /><Relationship Type="http://schemas.openxmlformats.org/officeDocument/2006/relationships/slide" Target="/ppt/slides/slide3.xml" Id="R2c5e044876cc40d9" /><Relationship Type="http://schemas.openxmlformats.org/officeDocument/2006/relationships/slide" Target="/ppt/slides/slide4.xml" Id="Ra09278b387074129" /><Relationship Type="http://schemas.openxmlformats.org/officeDocument/2006/relationships/slide" Target="/ppt/slides/slide5.xml" Id="R26dd296da9324227" /><Relationship Type="http://schemas.openxmlformats.org/officeDocument/2006/relationships/slide" Target="/ppt/slides/slide6.xml" Id="Rebf3f68254eb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e34651c1c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49a0e7d6d4ff1" /><Relationship Type="http://schemas.openxmlformats.org/officeDocument/2006/relationships/theme" Target="/ppt/slideMasters/theme/theme1.xml" Id="Rc82853545946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49a0e7d6d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bdbbd214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d79b2c89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4ea1ebb2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cb19b177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ff9631c4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efb49284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