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0d3f0068e046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8ce179bf564104"/>
  </p:sldMasterIdLst>
  <p:sldIdLst>
    <p:sldId xmlns:r="http://schemas.openxmlformats.org/officeDocument/2006/relationships" id="256" r:id="Rdb577cf762784d0d"/>
    <p:sldId xmlns:r="http://schemas.openxmlformats.org/officeDocument/2006/relationships" id="257" r:id="R971072e1004d4cb0"/>
    <p:sldId xmlns:r="http://schemas.openxmlformats.org/officeDocument/2006/relationships" id="258" r:id="R78311e3cc28449f5"/>
    <p:sldId xmlns:r="http://schemas.openxmlformats.org/officeDocument/2006/relationships" id="259" r:id="R964bdccff1914c6f"/>
    <p:sldId xmlns:r="http://schemas.openxmlformats.org/officeDocument/2006/relationships" id="260" r:id="Rdf4d6402c14d4ab1"/>
    <p:sldId xmlns:r="http://schemas.openxmlformats.org/officeDocument/2006/relationships" id="261" r:id="Ra568df8677f24806"/>
    <p:sldId xmlns:r="http://schemas.openxmlformats.org/officeDocument/2006/relationships" id="262" r:id="Rb9a17e2187c9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ce179bf564104" /><Relationship Type="http://schemas.openxmlformats.org/officeDocument/2006/relationships/slide" Target="/ppt/slides/slide1.xml" Id="Rdb577cf762784d0d" /><Relationship Type="http://schemas.openxmlformats.org/officeDocument/2006/relationships/slide" Target="/ppt/slides/slide2.xml" Id="R971072e1004d4cb0" /><Relationship Type="http://schemas.openxmlformats.org/officeDocument/2006/relationships/slide" Target="/ppt/slides/slide3.xml" Id="R78311e3cc28449f5" /><Relationship Type="http://schemas.openxmlformats.org/officeDocument/2006/relationships/slide" Target="/ppt/slides/slide4.xml" Id="R964bdccff1914c6f" /><Relationship Type="http://schemas.openxmlformats.org/officeDocument/2006/relationships/slide" Target="/ppt/slides/slide5.xml" Id="Rdf4d6402c14d4ab1" /><Relationship Type="http://schemas.openxmlformats.org/officeDocument/2006/relationships/slide" Target="/ppt/slides/slide6.xml" Id="Ra568df8677f24806" /><Relationship Type="http://schemas.openxmlformats.org/officeDocument/2006/relationships/slide" Target="/ppt/slides/slide7.xml" Id="Rb9a17e2187c9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61c4a6e88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0862516d04ab5" /><Relationship Type="http://schemas.openxmlformats.org/officeDocument/2006/relationships/theme" Target="/ppt/slideMasters/theme/theme1.xml" Id="R76ab8d233393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0862516d0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c1cc78266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95bd9b29c47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d7dc4ad45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27125b400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6c2654d67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a9ee2eb144b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07f6f52cb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TERRA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7 345 978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16 112 201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 ALF RICHARD BEKKELI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