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be49517ef344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851f5ba0f145d5"/>
  </p:sldMasterIdLst>
  <p:sldIdLst>
    <p:sldId xmlns:r="http://schemas.openxmlformats.org/officeDocument/2006/relationships" id="256" r:id="Rcdc308d108c24cc9"/>
    <p:sldId xmlns:r="http://schemas.openxmlformats.org/officeDocument/2006/relationships" id="257" r:id="R70cbb7ffb5fa4ed2"/>
    <p:sldId xmlns:r="http://schemas.openxmlformats.org/officeDocument/2006/relationships" id="258" r:id="R1c9333923aa44e5d"/>
    <p:sldId xmlns:r="http://schemas.openxmlformats.org/officeDocument/2006/relationships" id="259" r:id="Rb4779a4322314963"/>
    <p:sldId xmlns:r="http://schemas.openxmlformats.org/officeDocument/2006/relationships" id="260" r:id="Rfc5a9b1b110944bd"/>
    <p:sldId xmlns:r="http://schemas.openxmlformats.org/officeDocument/2006/relationships" id="261" r:id="R43e656563b3f4d28"/>
    <p:sldId xmlns:r="http://schemas.openxmlformats.org/officeDocument/2006/relationships" id="262" r:id="R68ed40545b4647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51f5ba0f145d5" /><Relationship Type="http://schemas.openxmlformats.org/officeDocument/2006/relationships/slide" Target="/ppt/slides/slide1.xml" Id="Rcdc308d108c24cc9" /><Relationship Type="http://schemas.openxmlformats.org/officeDocument/2006/relationships/slide" Target="/ppt/slides/slide2.xml" Id="R70cbb7ffb5fa4ed2" /><Relationship Type="http://schemas.openxmlformats.org/officeDocument/2006/relationships/slide" Target="/ppt/slides/slide3.xml" Id="R1c9333923aa44e5d" /><Relationship Type="http://schemas.openxmlformats.org/officeDocument/2006/relationships/slide" Target="/ppt/slides/slide4.xml" Id="Rb4779a4322314963" /><Relationship Type="http://schemas.openxmlformats.org/officeDocument/2006/relationships/slide" Target="/ppt/slides/slide5.xml" Id="Rfc5a9b1b110944bd" /><Relationship Type="http://schemas.openxmlformats.org/officeDocument/2006/relationships/slide" Target="/ppt/slides/slide6.xml" Id="R43e656563b3f4d28" /><Relationship Type="http://schemas.openxmlformats.org/officeDocument/2006/relationships/slide" Target="/ppt/slides/slide7.xml" Id="R68ed40545b4647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a546201b747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15e403d6d4bae" /><Relationship Type="http://schemas.openxmlformats.org/officeDocument/2006/relationships/theme" Target="/ppt/slideMasters/theme/theme1.xml" Id="R307e504ba9ce40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115e403d6d4b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d51b50e9643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174cf0ccf46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0d51977b545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34fba344c48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ab008d69349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f775f039844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12d1a7abe43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ASPIA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56 221 743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−7 568 056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−5 929 001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−1 563 723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13 298 129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PROKURIA POLAR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923 792 457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