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02e7518b8048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30770666554b56"/>
  </p:sldMasterIdLst>
  <p:sldIdLst>
    <p:sldId xmlns:r="http://schemas.openxmlformats.org/officeDocument/2006/relationships" id="256" r:id="R07577d70a5ea4717"/>
    <p:sldId xmlns:r="http://schemas.openxmlformats.org/officeDocument/2006/relationships" id="257" r:id="Ra8a5e8ae349a4480"/>
    <p:sldId xmlns:r="http://schemas.openxmlformats.org/officeDocument/2006/relationships" id="258" r:id="Re81a2389fc4a453d"/>
    <p:sldId xmlns:r="http://schemas.openxmlformats.org/officeDocument/2006/relationships" id="259" r:id="R5df25ba2e8914d0b"/>
    <p:sldId xmlns:r="http://schemas.openxmlformats.org/officeDocument/2006/relationships" id="260" r:id="Rf7a3c6f4ebc44658"/>
    <p:sldId xmlns:r="http://schemas.openxmlformats.org/officeDocument/2006/relationships" id="261" r:id="Rfcdc4cc89c274484"/>
    <p:sldId xmlns:r="http://schemas.openxmlformats.org/officeDocument/2006/relationships" id="262" r:id="Rc77ac4808e414d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30770666554b56" /><Relationship Type="http://schemas.openxmlformats.org/officeDocument/2006/relationships/slide" Target="/ppt/slides/slide1.xml" Id="R07577d70a5ea4717" /><Relationship Type="http://schemas.openxmlformats.org/officeDocument/2006/relationships/slide" Target="/ppt/slides/slide2.xml" Id="Ra8a5e8ae349a4480" /><Relationship Type="http://schemas.openxmlformats.org/officeDocument/2006/relationships/slide" Target="/ppt/slides/slide3.xml" Id="Re81a2389fc4a453d" /><Relationship Type="http://schemas.openxmlformats.org/officeDocument/2006/relationships/slide" Target="/ppt/slides/slide4.xml" Id="R5df25ba2e8914d0b" /><Relationship Type="http://schemas.openxmlformats.org/officeDocument/2006/relationships/slide" Target="/ppt/slides/slide5.xml" Id="Rf7a3c6f4ebc44658" /><Relationship Type="http://schemas.openxmlformats.org/officeDocument/2006/relationships/slide" Target="/ppt/slides/slide6.xml" Id="Rfcdc4cc89c274484" /><Relationship Type="http://schemas.openxmlformats.org/officeDocument/2006/relationships/slide" Target="/ppt/slides/slide7.xml" Id="Rc77ac4808e414d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da9cb9c3e641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73b053600641a7" /><Relationship Type="http://schemas.openxmlformats.org/officeDocument/2006/relationships/theme" Target="/ppt/slideMasters/theme/theme1.xml" Id="Ra5a8a5fb06d641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73b053600641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fa45a6b63648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32253597e949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5779f4f3c44d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433f1804b84b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19b98e845547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1d02f9c49e47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7c6f8fc48642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PIM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PIM HOLDING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−26 477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2 095 008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4 379 164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4 379 164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IVAR MATHIASSEN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Nygårdsgata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4319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923 849 513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PIM HOLDING AS</a:t>
            </a:r>
          </a:p>
        </p:txBody>
      </p:sp>
    </p:spTree>
  </p:cSld>
  <p:clrMapOvr>
    <a:masterClrMapping xmlns:a="http://schemas.openxmlformats.org/drawingml/2006/main"/>
  </p:clrMapOvr>
</p:sld>
</file>