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1b5bef8bc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3f6f54ec5b4ccb"/>
  </p:sldMasterIdLst>
  <p:sldIdLst>
    <p:sldId xmlns:r="http://schemas.openxmlformats.org/officeDocument/2006/relationships" id="256" r:id="Rafcddd68603c4723"/>
    <p:sldId xmlns:r="http://schemas.openxmlformats.org/officeDocument/2006/relationships" id="257" r:id="Rd13e393c1f634435"/>
    <p:sldId xmlns:r="http://schemas.openxmlformats.org/officeDocument/2006/relationships" id="258" r:id="Rc966d30a0bfd40a8"/>
    <p:sldId xmlns:r="http://schemas.openxmlformats.org/officeDocument/2006/relationships" id="259" r:id="R66a88f9d970b461d"/>
    <p:sldId xmlns:r="http://schemas.openxmlformats.org/officeDocument/2006/relationships" id="260" r:id="R6430f9dc30434515"/>
    <p:sldId xmlns:r="http://schemas.openxmlformats.org/officeDocument/2006/relationships" id="261" r:id="Re53d38565ecd4903"/>
    <p:sldId xmlns:r="http://schemas.openxmlformats.org/officeDocument/2006/relationships" id="262" r:id="Rf82280a08104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f6f54ec5b4ccb" /><Relationship Type="http://schemas.openxmlformats.org/officeDocument/2006/relationships/slide" Target="/ppt/slides/slide1.xml" Id="Rafcddd68603c4723" /><Relationship Type="http://schemas.openxmlformats.org/officeDocument/2006/relationships/slide" Target="/ppt/slides/slide2.xml" Id="Rd13e393c1f634435" /><Relationship Type="http://schemas.openxmlformats.org/officeDocument/2006/relationships/slide" Target="/ppt/slides/slide3.xml" Id="Rc966d30a0bfd40a8" /><Relationship Type="http://schemas.openxmlformats.org/officeDocument/2006/relationships/slide" Target="/ppt/slides/slide4.xml" Id="R66a88f9d970b461d" /><Relationship Type="http://schemas.openxmlformats.org/officeDocument/2006/relationships/slide" Target="/ppt/slides/slide5.xml" Id="R6430f9dc30434515" /><Relationship Type="http://schemas.openxmlformats.org/officeDocument/2006/relationships/slide" Target="/ppt/slides/slide6.xml" Id="Re53d38565ecd4903" /><Relationship Type="http://schemas.openxmlformats.org/officeDocument/2006/relationships/slide" Target="/ppt/slides/slide7.xml" Id="Rf82280a08104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e4b5be7d8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7ca99bc1c4348" /><Relationship Type="http://schemas.openxmlformats.org/officeDocument/2006/relationships/theme" Target="/ppt/slideMasters/theme/theme1.xml" Id="R7d031bf3d58e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7ca99bc1c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952c985c8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8e5415078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6a0088d1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274bd2a21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ac48d693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b8a4b766044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89eb0103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