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667d3788404c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335a9e69ed4364"/>
  </p:sldMasterIdLst>
  <p:sldIdLst>
    <p:sldId xmlns:r="http://schemas.openxmlformats.org/officeDocument/2006/relationships" id="256" r:id="R66355fa4b07a483f"/>
    <p:sldId xmlns:r="http://schemas.openxmlformats.org/officeDocument/2006/relationships" id="257" r:id="R9cc129d043264d2d"/>
    <p:sldId xmlns:r="http://schemas.openxmlformats.org/officeDocument/2006/relationships" id="258" r:id="Re0889f1e25794bab"/>
    <p:sldId xmlns:r="http://schemas.openxmlformats.org/officeDocument/2006/relationships" id="259" r:id="Rf37eba9c5ddf44a8"/>
    <p:sldId xmlns:r="http://schemas.openxmlformats.org/officeDocument/2006/relationships" id="260" r:id="R490742a3ae85450a"/>
    <p:sldId xmlns:r="http://schemas.openxmlformats.org/officeDocument/2006/relationships" id="261" r:id="R9d3a3c3e2dda428c"/>
    <p:sldId xmlns:r="http://schemas.openxmlformats.org/officeDocument/2006/relationships" id="262" r:id="R1617c0cd9ab144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335a9e69ed4364" /><Relationship Type="http://schemas.openxmlformats.org/officeDocument/2006/relationships/slide" Target="/ppt/slides/slide1.xml" Id="R66355fa4b07a483f" /><Relationship Type="http://schemas.openxmlformats.org/officeDocument/2006/relationships/slide" Target="/ppt/slides/slide2.xml" Id="R9cc129d043264d2d" /><Relationship Type="http://schemas.openxmlformats.org/officeDocument/2006/relationships/slide" Target="/ppt/slides/slide3.xml" Id="Re0889f1e25794bab" /><Relationship Type="http://schemas.openxmlformats.org/officeDocument/2006/relationships/slide" Target="/ppt/slides/slide4.xml" Id="Rf37eba9c5ddf44a8" /><Relationship Type="http://schemas.openxmlformats.org/officeDocument/2006/relationships/slide" Target="/ppt/slides/slide5.xml" Id="R490742a3ae85450a" /><Relationship Type="http://schemas.openxmlformats.org/officeDocument/2006/relationships/slide" Target="/ppt/slides/slide6.xml" Id="R9d3a3c3e2dda428c" /><Relationship Type="http://schemas.openxmlformats.org/officeDocument/2006/relationships/slide" Target="/ppt/slides/slide7.xml" Id="R1617c0cd9ab144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82a14970c74c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de2912bb14b01" /><Relationship Type="http://schemas.openxmlformats.org/officeDocument/2006/relationships/theme" Target="/ppt/slideMasters/theme/theme1.xml" Id="R299fa9e839c44a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fde2912bb14b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a83db2c1849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b4c3ac6b841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ee9f2fdc549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9f3e2e0ec42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7527fdec34d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9078c576140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49351bc7f4b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AFALCH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AFALCH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AFALCH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AFALCH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AFALCH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AFALCH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1 532 204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5 714 029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5 749 468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AFALCH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FALCH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AFALCH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Arild Falch, Damsgårdsveien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923 993 746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AFALCH INVEST AS</a:t>
            </a:r>
          </a:p>
        </p:txBody>
      </p:sp>
    </p:spTree>
  </p:cSld>
  <p:clrMapOvr>
    <a:masterClrMapping xmlns:a="http://schemas.openxmlformats.org/drawingml/2006/main"/>
  </p:clrMapOvr>
</p:sld>
</file>