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59918af76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53a34579b4a24"/>
  </p:sldMasterIdLst>
  <p:sldIdLst>
    <p:sldId xmlns:r="http://schemas.openxmlformats.org/officeDocument/2006/relationships" id="256" r:id="R53156455635241e2"/>
    <p:sldId xmlns:r="http://schemas.openxmlformats.org/officeDocument/2006/relationships" id="257" r:id="R3cbcf34b95b94eee"/>
    <p:sldId xmlns:r="http://schemas.openxmlformats.org/officeDocument/2006/relationships" id="258" r:id="R857cd203088c4b58"/>
    <p:sldId xmlns:r="http://schemas.openxmlformats.org/officeDocument/2006/relationships" id="259" r:id="Reea8f5c99943416d"/>
    <p:sldId xmlns:r="http://schemas.openxmlformats.org/officeDocument/2006/relationships" id="260" r:id="R0451537d7429417a"/>
    <p:sldId xmlns:r="http://schemas.openxmlformats.org/officeDocument/2006/relationships" id="261" r:id="Rc195e3b39c644d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53a34579b4a24" /><Relationship Type="http://schemas.openxmlformats.org/officeDocument/2006/relationships/slide" Target="/ppt/slides/slide1.xml" Id="R53156455635241e2" /><Relationship Type="http://schemas.openxmlformats.org/officeDocument/2006/relationships/slide" Target="/ppt/slides/slide2.xml" Id="R3cbcf34b95b94eee" /><Relationship Type="http://schemas.openxmlformats.org/officeDocument/2006/relationships/slide" Target="/ppt/slides/slide3.xml" Id="R857cd203088c4b58" /><Relationship Type="http://schemas.openxmlformats.org/officeDocument/2006/relationships/slide" Target="/ppt/slides/slide4.xml" Id="Reea8f5c99943416d" /><Relationship Type="http://schemas.openxmlformats.org/officeDocument/2006/relationships/slide" Target="/ppt/slides/slide5.xml" Id="R0451537d7429417a" /><Relationship Type="http://schemas.openxmlformats.org/officeDocument/2006/relationships/slide" Target="/ppt/slides/slide6.xml" Id="Rc195e3b39c644d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f44d9e157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0b624179a47d5" /><Relationship Type="http://schemas.openxmlformats.org/officeDocument/2006/relationships/theme" Target="/ppt/slideMasters/theme/theme1.xml" Id="R740d625690a4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0b624179a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9bd3263bc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5f87932b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e3a4012b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327d66023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eb6edabe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6f2ee72db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81 984 276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−6 715 126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−4 489 570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79 708 497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107 741 115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6105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