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6d65f88b443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3de19a4724ce5"/>
  </p:sldMasterIdLst>
  <p:sldIdLst>
    <p:sldId xmlns:r="http://schemas.openxmlformats.org/officeDocument/2006/relationships" id="256" r:id="Rc5f58ec79530401d"/>
    <p:sldId xmlns:r="http://schemas.openxmlformats.org/officeDocument/2006/relationships" id="257" r:id="Rfe14dfbfc3f24786"/>
    <p:sldId xmlns:r="http://schemas.openxmlformats.org/officeDocument/2006/relationships" id="258" r:id="R7b299b1765d94f19"/>
    <p:sldId xmlns:r="http://schemas.openxmlformats.org/officeDocument/2006/relationships" id="259" r:id="R668e3ebc203b41da"/>
    <p:sldId xmlns:r="http://schemas.openxmlformats.org/officeDocument/2006/relationships" id="260" r:id="R18a26aec9c7949dc"/>
    <p:sldId xmlns:r="http://schemas.openxmlformats.org/officeDocument/2006/relationships" id="261" r:id="Rbe868e0c004f48f7"/>
    <p:sldId xmlns:r="http://schemas.openxmlformats.org/officeDocument/2006/relationships" id="262" r:id="R4923850e4aa34f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3de19a4724ce5" /><Relationship Type="http://schemas.openxmlformats.org/officeDocument/2006/relationships/slide" Target="/ppt/slides/slide1.xml" Id="Rc5f58ec79530401d" /><Relationship Type="http://schemas.openxmlformats.org/officeDocument/2006/relationships/slide" Target="/ppt/slides/slide2.xml" Id="Rfe14dfbfc3f24786" /><Relationship Type="http://schemas.openxmlformats.org/officeDocument/2006/relationships/slide" Target="/ppt/slides/slide3.xml" Id="R7b299b1765d94f19" /><Relationship Type="http://schemas.openxmlformats.org/officeDocument/2006/relationships/slide" Target="/ppt/slides/slide4.xml" Id="R668e3ebc203b41da" /><Relationship Type="http://schemas.openxmlformats.org/officeDocument/2006/relationships/slide" Target="/ppt/slides/slide5.xml" Id="R18a26aec9c7949dc" /><Relationship Type="http://schemas.openxmlformats.org/officeDocument/2006/relationships/slide" Target="/ppt/slides/slide6.xml" Id="Rbe868e0c004f48f7" /><Relationship Type="http://schemas.openxmlformats.org/officeDocument/2006/relationships/slide" Target="/ppt/slides/slide7.xml" Id="R4923850e4aa34f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c2fd9a6b4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30f510ef9480b" /><Relationship Type="http://schemas.openxmlformats.org/officeDocument/2006/relationships/theme" Target="/ppt/slideMasters/theme/theme1.xml" Id="R367cd1a8d5d147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30f510ef9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71154936141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0c2fac6c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85379e69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831dbb3c84d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04deceefa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a77d4fb9948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8a652b196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KYNNA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103 104 234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102 924 573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63 697 084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66 735 290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KYNNA AS</a:t>
            </a:r>
          </a:p>
        </p:txBody>
      </p:sp>
    </p:spTree>
  </p:cSld>
  <p:clrMapOvr>
    <a:masterClrMapping xmlns:a="http://schemas.openxmlformats.org/drawingml/2006/main"/>
  </p:clrMapOvr>
</p:sld>
</file>