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8204b7a42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87eade00b43b0"/>
  </p:sldMasterIdLst>
  <p:sldIdLst>
    <p:sldId xmlns:r="http://schemas.openxmlformats.org/officeDocument/2006/relationships" id="256" r:id="R1c80313ba4a24155"/>
    <p:sldId xmlns:r="http://schemas.openxmlformats.org/officeDocument/2006/relationships" id="257" r:id="R334bed0d04ed4d50"/>
    <p:sldId xmlns:r="http://schemas.openxmlformats.org/officeDocument/2006/relationships" id="258" r:id="Rdf1830c63ae74bfc"/>
    <p:sldId xmlns:r="http://schemas.openxmlformats.org/officeDocument/2006/relationships" id="259" r:id="R01bd15629fd245dc"/>
    <p:sldId xmlns:r="http://schemas.openxmlformats.org/officeDocument/2006/relationships" id="260" r:id="R300ca273198c4ce0"/>
    <p:sldId xmlns:r="http://schemas.openxmlformats.org/officeDocument/2006/relationships" id="261" r:id="Rcfa6a627ec5146dd"/>
    <p:sldId xmlns:r="http://schemas.openxmlformats.org/officeDocument/2006/relationships" id="262" r:id="R0efa6ecabf11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87eade00b43b0" /><Relationship Type="http://schemas.openxmlformats.org/officeDocument/2006/relationships/slide" Target="/ppt/slides/slide1.xml" Id="R1c80313ba4a24155" /><Relationship Type="http://schemas.openxmlformats.org/officeDocument/2006/relationships/slide" Target="/ppt/slides/slide2.xml" Id="R334bed0d04ed4d50" /><Relationship Type="http://schemas.openxmlformats.org/officeDocument/2006/relationships/slide" Target="/ppt/slides/slide3.xml" Id="Rdf1830c63ae74bfc" /><Relationship Type="http://schemas.openxmlformats.org/officeDocument/2006/relationships/slide" Target="/ppt/slides/slide4.xml" Id="R01bd15629fd245dc" /><Relationship Type="http://schemas.openxmlformats.org/officeDocument/2006/relationships/slide" Target="/ppt/slides/slide5.xml" Id="R300ca273198c4ce0" /><Relationship Type="http://schemas.openxmlformats.org/officeDocument/2006/relationships/slide" Target="/ppt/slides/slide6.xml" Id="Rcfa6a627ec5146dd" /><Relationship Type="http://schemas.openxmlformats.org/officeDocument/2006/relationships/slide" Target="/ppt/slides/slide7.xml" Id="R0efa6ecabf11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2e932d3ab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e9e0ae874d7f" /><Relationship Type="http://schemas.openxmlformats.org/officeDocument/2006/relationships/theme" Target="/ppt/slideMasters/theme/theme1.xml" Id="Rd26c9040fe83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de9e0ae87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9a26e373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f1d51613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35fe93cb1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12bcdce9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05f7a3af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fe91bbc61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27451a0f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